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80137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5AAE-6A18-4B58-A446-F93E3A28E5F7}" type="datetimeFigureOut">
              <a:rPr lang="en-US" smtClean="0"/>
              <a:t>11/1/2013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45444-0457-40E5-8C66-8F4D8FBA2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5AAE-6A18-4B58-A446-F93E3A28E5F7}" type="datetimeFigureOut">
              <a:rPr lang="en-US" smtClean="0"/>
              <a:t>11/1/2013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45444-0457-40E5-8C66-8F4D8FBA2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5AAE-6A18-4B58-A446-F93E3A28E5F7}" type="datetimeFigureOut">
              <a:rPr lang="en-US" smtClean="0"/>
              <a:t>11/1/2013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45444-0457-40E5-8C66-8F4D8FBA2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5AAE-6A18-4B58-A446-F93E3A28E5F7}" type="datetimeFigureOut">
              <a:rPr lang="en-US" smtClean="0"/>
              <a:t>11/1/2013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45444-0457-40E5-8C66-8F4D8FBA2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5AAE-6A18-4B58-A446-F93E3A28E5F7}" type="datetimeFigureOut">
              <a:rPr lang="en-US" smtClean="0"/>
              <a:t>11/1/2013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45444-0457-40E5-8C66-8F4D8FBA2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5AAE-6A18-4B58-A446-F93E3A28E5F7}" type="datetimeFigureOut">
              <a:rPr lang="en-US" smtClean="0"/>
              <a:t>11/1/2013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45444-0457-40E5-8C66-8F4D8FBA2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5AAE-6A18-4B58-A446-F93E3A28E5F7}" type="datetimeFigureOut">
              <a:rPr lang="en-US" smtClean="0"/>
              <a:t>11/1/2013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45444-0457-40E5-8C66-8F4D8FBA2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5AAE-6A18-4B58-A446-F93E3A28E5F7}" type="datetimeFigureOut">
              <a:rPr lang="en-US" smtClean="0"/>
              <a:t>11/1/2013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45444-0457-40E5-8C66-8F4D8FBA2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5AAE-6A18-4B58-A446-F93E3A28E5F7}" type="datetimeFigureOut">
              <a:rPr lang="en-US" smtClean="0"/>
              <a:t>11/1/2013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45444-0457-40E5-8C66-8F4D8FBA2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5AAE-6A18-4B58-A446-F93E3A28E5F7}" type="datetimeFigureOut">
              <a:rPr lang="en-US" smtClean="0"/>
              <a:t>11/1/2013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45444-0457-40E5-8C66-8F4D8FBA2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E5AAE-6A18-4B58-A446-F93E3A28E5F7}" type="datetimeFigureOut">
              <a:rPr lang="en-US" smtClean="0"/>
              <a:t>11/1/2013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345444-0457-40E5-8C66-8F4D8FBA21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E5AAE-6A18-4B58-A446-F93E3A28E5F7}" type="datetimeFigureOut">
              <a:rPr lang="en-US" smtClean="0"/>
              <a:t>11/1/2013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345444-0457-40E5-8C66-8F4D8FBA211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909536" y="623988"/>
            <a:ext cx="3172263" cy="860531"/>
            <a:chOff x="2909536" y="623988"/>
            <a:chExt cx="3172263" cy="860531"/>
          </a:xfrm>
        </p:grpSpPr>
        <p:sp>
          <p:nvSpPr>
            <p:cNvPr id="2" name="Freeform 1"/>
            <p:cNvSpPr/>
            <p:nvPr/>
          </p:nvSpPr>
          <p:spPr>
            <a:xfrm>
              <a:off x="2909536" y="692886"/>
              <a:ext cx="381106" cy="703901"/>
            </a:xfrm>
            <a:custGeom>
              <a:avLst/>
              <a:gdLst/>
              <a:ahLst/>
              <a:cxnLst/>
              <a:rect l="0" t="0" r="0" b="0"/>
              <a:pathLst>
                <a:path w="381106" h="703901">
                  <a:moveTo>
                    <a:pt x="91085" y="33580"/>
                  </a:moveTo>
                  <a:lnTo>
                    <a:pt x="73127" y="87455"/>
                  </a:lnTo>
                  <a:lnTo>
                    <a:pt x="55937" y="144616"/>
                  </a:lnTo>
                  <a:lnTo>
                    <a:pt x="30102" y="201407"/>
                  </a:lnTo>
                  <a:lnTo>
                    <a:pt x="14915" y="230315"/>
                  </a:lnTo>
                  <a:lnTo>
                    <a:pt x="8719" y="238436"/>
                  </a:lnTo>
                  <a:lnTo>
                    <a:pt x="4589" y="239171"/>
                  </a:lnTo>
                  <a:lnTo>
                    <a:pt x="1836" y="234981"/>
                  </a:lnTo>
                  <a:lnTo>
                    <a:pt x="0" y="227509"/>
                  </a:lnTo>
                  <a:lnTo>
                    <a:pt x="3006" y="200225"/>
                  </a:lnTo>
                  <a:lnTo>
                    <a:pt x="20922" y="146035"/>
                  </a:lnTo>
                  <a:lnTo>
                    <a:pt x="52947" y="87167"/>
                  </a:lnTo>
                  <a:lnTo>
                    <a:pt x="74846" y="56086"/>
                  </a:lnTo>
                  <a:lnTo>
                    <a:pt x="127556" y="10619"/>
                  </a:lnTo>
                  <a:lnTo>
                    <a:pt x="150968" y="758"/>
                  </a:lnTo>
                  <a:lnTo>
                    <a:pt x="162593" y="0"/>
                  </a:lnTo>
                  <a:lnTo>
                    <a:pt x="184868" y="5398"/>
                  </a:lnTo>
                  <a:lnTo>
                    <a:pt x="217139" y="27179"/>
                  </a:lnTo>
                  <a:lnTo>
                    <a:pt x="251079" y="67151"/>
                  </a:lnTo>
                  <a:lnTo>
                    <a:pt x="271982" y="106568"/>
                  </a:lnTo>
                  <a:lnTo>
                    <a:pt x="283765" y="153602"/>
                  </a:lnTo>
                  <a:lnTo>
                    <a:pt x="278451" y="212009"/>
                  </a:lnTo>
                  <a:lnTo>
                    <a:pt x="266314" y="251394"/>
                  </a:lnTo>
                  <a:lnTo>
                    <a:pt x="227626" y="314441"/>
                  </a:lnTo>
                  <a:lnTo>
                    <a:pt x="194225" y="345252"/>
                  </a:lnTo>
                  <a:lnTo>
                    <a:pt x="190261" y="346646"/>
                  </a:lnTo>
                  <a:lnTo>
                    <a:pt x="189958" y="344066"/>
                  </a:lnTo>
                  <a:lnTo>
                    <a:pt x="195860" y="333011"/>
                  </a:lnTo>
                  <a:lnTo>
                    <a:pt x="206282" y="320298"/>
                  </a:lnTo>
                  <a:lnTo>
                    <a:pt x="230893" y="305577"/>
                  </a:lnTo>
                  <a:lnTo>
                    <a:pt x="253438" y="303816"/>
                  </a:lnTo>
                  <a:lnTo>
                    <a:pt x="276716" y="308103"/>
                  </a:lnTo>
                  <a:lnTo>
                    <a:pt x="302975" y="323670"/>
                  </a:lnTo>
                  <a:lnTo>
                    <a:pt x="339972" y="356758"/>
                  </a:lnTo>
                  <a:lnTo>
                    <a:pt x="361043" y="395335"/>
                  </a:lnTo>
                  <a:lnTo>
                    <a:pt x="380283" y="453735"/>
                  </a:lnTo>
                  <a:lnTo>
                    <a:pt x="381105" y="496542"/>
                  </a:lnTo>
                  <a:lnTo>
                    <a:pt x="370901" y="558517"/>
                  </a:lnTo>
                  <a:lnTo>
                    <a:pt x="355448" y="604148"/>
                  </a:lnTo>
                  <a:lnTo>
                    <a:pt x="330462" y="641714"/>
                  </a:lnTo>
                  <a:lnTo>
                    <a:pt x="300832" y="669483"/>
                  </a:lnTo>
                  <a:lnTo>
                    <a:pt x="240571" y="695579"/>
                  </a:lnTo>
                  <a:lnTo>
                    <a:pt x="204398" y="703900"/>
                  </a:lnTo>
                  <a:lnTo>
                    <a:pt x="167163" y="703246"/>
                  </a:lnTo>
                  <a:lnTo>
                    <a:pt x="105220" y="688139"/>
                  </a:lnTo>
                  <a:lnTo>
                    <a:pt x="59500" y="6652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42818" y="12950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66313" y="681324"/>
              <a:ext cx="259619" cy="666324"/>
            </a:xfrm>
            <a:custGeom>
              <a:avLst/>
              <a:gdLst/>
              <a:ahLst/>
              <a:cxnLst/>
              <a:rect l="0" t="0" r="0" b="0"/>
              <a:pathLst>
                <a:path w="259619" h="666324">
                  <a:moveTo>
                    <a:pt x="192360" y="287297"/>
                  </a:moveTo>
                  <a:lnTo>
                    <a:pt x="208001" y="269317"/>
                  </a:lnTo>
                  <a:lnTo>
                    <a:pt x="242696" y="207847"/>
                  </a:lnTo>
                  <a:lnTo>
                    <a:pt x="258585" y="156310"/>
                  </a:lnTo>
                  <a:lnTo>
                    <a:pt x="259618" y="131984"/>
                  </a:lnTo>
                  <a:lnTo>
                    <a:pt x="250503" y="95440"/>
                  </a:lnTo>
                  <a:lnTo>
                    <a:pt x="226462" y="46758"/>
                  </a:lnTo>
                  <a:lnTo>
                    <a:pt x="200515" y="19625"/>
                  </a:lnTo>
                  <a:lnTo>
                    <a:pt x="170600" y="2356"/>
                  </a:lnTo>
                  <a:lnTo>
                    <a:pt x="146814" y="0"/>
                  </a:lnTo>
                  <a:lnTo>
                    <a:pt x="122985" y="4022"/>
                  </a:lnTo>
                  <a:lnTo>
                    <a:pt x="75499" y="32159"/>
                  </a:lnTo>
                  <a:lnTo>
                    <a:pt x="27938" y="82375"/>
                  </a:lnTo>
                  <a:lnTo>
                    <a:pt x="7847" y="119957"/>
                  </a:lnTo>
                  <a:lnTo>
                    <a:pt x="0" y="140394"/>
                  </a:lnTo>
                  <a:lnTo>
                    <a:pt x="184" y="177220"/>
                  </a:lnTo>
                  <a:lnTo>
                    <a:pt x="10727" y="231585"/>
                  </a:lnTo>
                  <a:lnTo>
                    <a:pt x="21819" y="271050"/>
                  </a:lnTo>
                  <a:lnTo>
                    <a:pt x="33116" y="290215"/>
                  </a:lnTo>
                  <a:lnTo>
                    <a:pt x="58219" y="314158"/>
                  </a:lnTo>
                  <a:lnTo>
                    <a:pt x="69008" y="318073"/>
                  </a:lnTo>
                  <a:lnTo>
                    <a:pt x="93473" y="319303"/>
                  </a:lnTo>
                  <a:lnTo>
                    <a:pt x="127965" y="313418"/>
                  </a:lnTo>
                  <a:lnTo>
                    <a:pt x="169892" y="292544"/>
                  </a:lnTo>
                  <a:lnTo>
                    <a:pt x="194412" y="271564"/>
                  </a:lnTo>
                  <a:lnTo>
                    <a:pt x="230773" y="223441"/>
                  </a:lnTo>
                  <a:lnTo>
                    <a:pt x="236686" y="220160"/>
                  </a:lnTo>
                  <a:lnTo>
                    <a:pt x="241797" y="221482"/>
                  </a:lnTo>
                  <a:lnTo>
                    <a:pt x="246375" y="225873"/>
                  </a:lnTo>
                  <a:lnTo>
                    <a:pt x="248258" y="232310"/>
                  </a:lnTo>
                  <a:lnTo>
                    <a:pt x="245662" y="289025"/>
                  </a:lnTo>
                  <a:lnTo>
                    <a:pt x="239609" y="343571"/>
                  </a:lnTo>
                  <a:lnTo>
                    <a:pt x="241585" y="404187"/>
                  </a:lnTo>
                  <a:lnTo>
                    <a:pt x="243990" y="466601"/>
                  </a:lnTo>
                  <a:lnTo>
                    <a:pt x="250292" y="529547"/>
                  </a:lnTo>
                  <a:lnTo>
                    <a:pt x="253979" y="587063"/>
                  </a:lnTo>
                  <a:lnTo>
                    <a:pt x="254054" y="645814"/>
                  </a:lnTo>
                  <a:lnTo>
                    <a:pt x="245003" y="6663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16642" y="1052849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4179" y="3120"/>
                  </a:lnTo>
                  <a:lnTo>
                    <a:pt x="35972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40230" y="623988"/>
              <a:ext cx="537929" cy="665668"/>
            </a:xfrm>
            <a:custGeom>
              <a:avLst/>
              <a:gdLst/>
              <a:ahLst/>
              <a:cxnLst/>
              <a:rect l="0" t="0" r="0" b="0"/>
              <a:pathLst>
                <a:path w="537929" h="665668">
                  <a:moveTo>
                    <a:pt x="360764" y="134063"/>
                  </a:moveTo>
                  <a:lnTo>
                    <a:pt x="360764" y="111707"/>
                  </a:lnTo>
                  <a:lnTo>
                    <a:pt x="349586" y="81036"/>
                  </a:lnTo>
                  <a:lnTo>
                    <a:pt x="325867" y="55310"/>
                  </a:lnTo>
                  <a:lnTo>
                    <a:pt x="270770" y="25657"/>
                  </a:lnTo>
                  <a:lnTo>
                    <a:pt x="226605" y="6667"/>
                  </a:lnTo>
                  <a:lnTo>
                    <a:pt x="176994" y="0"/>
                  </a:lnTo>
                  <a:lnTo>
                    <a:pt x="126420" y="364"/>
                  </a:lnTo>
                  <a:lnTo>
                    <a:pt x="66816" y="20263"/>
                  </a:lnTo>
                  <a:lnTo>
                    <a:pt x="40608" y="34352"/>
                  </a:lnTo>
                  <a:lnTo>
                    <a:pt x="21161" y="52313"/>
                  </a:lnTo>
                  <a:lnTo>
                    <a:pt x="2648" y="82155"/>
                  </a:lnTo>
                  <a:lnTo>
                    <a:pt x="0" y="109043"/>
                  </a:lnTo>
                  <a:lnTo>
                    <a:pt x="3893" y="138151"/>
                  </a:lnTo>
                  <a:lnTo>
                    <a:pt x="13422" y="162786"/>
                  </a:lnTo>
                  <a:lnTo>
                    <a:pt x="37530" y="190797"/>
                  </a:lnTo>
                  <a:lnTo>
                    <a:pt x="98891" y="220101"/>
                  </a:lnTo>
                  <a:lnTo>
                    <a:pt x="126223" y="230794"/>
                  </a:lnTo>
                  <a:lnTo>
                    <a:pt x="185017" y="240778"/>
                  </a:lnTo>
                  <a:lnTo>
                    <a:pt x="247020" y="248080"/>
                  </a:lnTo>
                  <a:lnTo>
                    <a:pt x="295737" y="254933"/>
                  </a:lnTo>
                  <a:lnTo>
                    <a:pt x="357365" y="276135"/>
                  </a:lnTo>
                  <a:lnTo>
                    <a:pt x="406290" y="296002"/>
                  </a:lnTo>
                  <a:lnTo>
                    <a:pt x="468434" y="330661"/>
                  </a:lnTo>
                  <a:lnTo>
                    <a:pt x="507553" y="368819"/>
                  </a:lnTo>
                  <a:lnTo>
                    <a:pt x="520760" y="390477"/>
                  </a:lnTo>
                  <a:lnTo>
                    <a:pt x="533603" y="435556"/>
                  </a:lnTo>
                  <a:lnTo>
                    <a:pt x="537928" y="484787"/>
                  </a:lnTo>
                  <a:lnTo>
                    <a:pt x="536270" y="540817"/>
                  </a:lnTo>
                  <a:lnTo>
                    <a:pt x="519434" y="591616"/>
                  </a:lnTo>
                  <a:lnTo>
                    <a:pt x="500694" y="612721"/>
                  </a:lnTo>
                  <a:lnTo>
                    <a:pt x="444947" y="645334"/>
                  </a:lnTo>
                  <a:lnTo>
                    <a:pt x="394806" y="655998"/>
                  </a:lnTo>
                  <a:lnTo>
                    <a:pt x="342272" y="665667"/>
                  </a:lnTo>
                  <a:lnTo>
                    <a:pt x="288741" y="658738"/>
                  </a:lnTo>
                  <a:lnTo>
                    <a:pt x="234919" y="646322"/>
                  </a:lnTo>
                  <a:lnTo>
                    <a:pt x="181927" y="624705"/>
                  </a:lnTo>
                  <a:lnTo>
                    <a:pt x="122798" y="591549"/>
                  </a:lnTo>
                  <a:lnTo>
                    <a:pt x="76495" y="5657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018811" y="1063378"/>
              <a:ext cx="217132" cy="196725"/>
            </a:xfrm>
            <a:custGeom>
              <a:avLst/>
              <a:gdLst/>
              <a:ahLst/>
              <a:cxnLst/>
              <a:rect l="0" t="0" r="0" b="0"/>
              <a:pathLst>
                <a:path w="217132" h="196725">
                  <a:moveTo>
                    <a:pt x="171738" y="21057"/>
                  </a:moveTo>
                  <a:lnTo>
                    <a:pt x="160560" y="9878"/>
                  </a:lnTo>
                  <a:lnTo>
                    <a:pt x="142593" y="4390"/>
                  </a:lnTo>
                  <a:lnTo>
                    <a:pt x="131251" y="2927"/>
                  </a:lnTo>
                  <a:lnTo>
                    <a:pt x="109290" y="7540"/>
                  </a:lnTo>
                  <a:lnTo>
                    <a:pt x="48579" y="34442"/>
                  </a:lnTo>
                  <a:lnTo>
                    <a:pt x="32772" y="49233"/>
                  </a:lnTo>
                  <a:lnTo>
                    <a:pt x="2038" y="104605"/>
                  </a:lnTo>
                  <a:lnTo>
                    <a:pt x="0" y="126040"/>
                  </a:lnTo>
                  <a:lnTo>
                    <a:pt x="4163" y="147264"/>
                  </a:lnTo>
                  <a:lnTo>
                    <a:pt x="13812" y="168396"/>
                  </a:lnTo>
                  <a:lnTo>
                    <a:pt x="32138" y="183247"/>
                  </a:lnTo>
                  <a:lnTo>
                    <a:pt x="55881" y="192577"/>
                  </a:lnTo>
                  <a:lnTo>
                    <a:pt x="82031" y="196724"/>
                  </a:lnTo>
                  <a:lnTo>
                    <a:pt x="106132" y="192328"/>
                  </a:lnTo>
                  <a:lnTo>
                    <a:pt x="150200" y="170442"/>
                  </a:lnTo>
                  <a:lnTo>
                    <a:pt x="176535" y="144868"/>
                  </a:lnTo>
                  <a:lnTo>
                    <a:pt x="210440" y="86090"/>
                  </a:lnTo>
                  <a:lnTo>
                    <a:pt x="215086" y="74940"/>
                  </a:lnTo>
                  <a:lnTo>
                    <a:pt x="217131" y="50074"/>
                  </a:lnTo>
                  <a:lnTo>
                    <a:pt x="212970" y="25765"/>
                  </a:lnTo>
                  <a:lnTo>
                    <a:pt x="203321" y="7161"/>
                  </a:lnTo>
                  <a:lnTo>
                    <a:pt x="197473" y="2435"/>
                  </a:lnTo>
                  <a:lnTo>
                    <a:pt x="191234" y="453"/>
                  </a:lnTo>
                  <a:lnTo>
                    <a:pt x="17173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85306" y="715937"/>
              <a:ext cx="31586" cy="526426"/>
            </a:xfrm>
            <a:custGeom>
              <a:avLst/>
              <a:gdLst/>
              <a:ahLst/>
              <a:cxnLst/>
              <a:rect l="0" t="0" r="0" b="0"/>
              <a:pathLst>
                <a:path w="31586" h="526426">
                  <a:moveTo>
                    <a:pt x="31585" y="0"/>
                  </a:moveTo>
                  <a:lnTo>
                    <a:pt x="31585" y="58617"/>
                  </a:lnTo>
                  <a:lnTo>
                    <a:pt x="31585" y="116301"/>
                  </a:lnTo>
                  <a:lnTo>
                    <a:pt x="31585" y="179779"/>
                  </a:lnTo>
                  <a:lnTo>
                    <a:pt x="31585" y="226521"/>
                  </a:lnTo>
                  <a:lnTo>
                    <a:pt x="31585" y="271472"/>
                  </a:lnTo>
                  <a:lnTo>
                    <a:pt x="28465" y="326881"/>
                  </a:lnTo>
                  <a:lnTo>
                    <a:pt x="22520" y="388223"/>
                  </a:lnTo>
                  <a:lnTo>
                    <a:pt x="9796" y="451164"/>
                  </a:lnTo>
                  <a:lnTo>
                    <a:pt x="1290" y="508889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69533" y="1021264"/>
              <a:ext cx="126343" cy="204532"/>
            </a:xfrm>
            <a:custGeom>
              <a:avLst/>
              <a:gdLst/>
              <a:ahLst/>
              <a:cxnLst/>
              <a:rect l="0" t="0" r="0" b="0"/>
              <a:pathLst>
                <a:path w="126343" h="204532">
                  <a:moveTo>
                    <a:pt x="0" y="0"/>
                  </a:moveTo>
                  <a:lnTo>
                    <a:pt x="3120" y="57264"/>
                  </a:lnTo>
                  <a:lnTo>
                    <a:pt x="14655" y="118156"/>
                  </a:lnTo>
                  <a:lnTo>
                    <a:pt x="28198" y="174074"/>
                  </a:lnTo>
                  <a:lnTo>
                    <a:pt x="35150" y="197859"/>
                  </a:lnTo>
                  <a:lnTo>
                    <a:pt x="39811" y="203266"/>
                  </a:lnTo>
                  <a:lnTo>
                    <a:pt x="45258" y="204531"/>
                  </a:lnTo>
                  <a:lnTo>
                    <a:pt x="51229" y="203034"/>
                  </a:lnTo>
                  <a:lnTo>
                    <a:pt x="56380" y="198527"/>
                  </a:lnTo>
                  <a:lnTo>
                    <a:pt x="69218" y="175416"/>
                  </a:lnTo>
                  <a:lnTo>
                    <a:pt x="87610" y="120283"/>
                  </a:lnTo>
                  <a:lnTo>
                    <a:pt x="105269" y="60640"/>
                  </a:lnTo>
                  <a:lnTo>
                    <a:pt x="115809" y="29666"/>
                  </a:lnTo>
                  <a:lnTo>
                    <a:pt x="126342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69575" y="1031792"/>
              <a:ext cx="1" cy="221100"/>
            </a:xfrm>
            <a:custGeom>
              <a:avLst/>
              <a:gdLst/>
              <a:ahLst/>
              <a:cxnLst/>
              <a:rect l="0" t="0" r="0" b="0"/>
              <a:pathLst>
                <a:path w="1" h="221100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688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59046" y="915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43274" y="1045804"/>
              <a:ext cx="178986" cy="207088"/>
            </a:xfrm>
            <a:custGeom>
              <a:avLst/>
              <a:gdLst/>
              <a:ahLst/>
              <a:cxnLst/>
              <a:rect l="0" t="0" r="0" b="0"/>
              <a:pathLst>
                <a:path w="178986" h="207088">
                  <a:moveTo>
                    <a:pt x="0" y="49159"/>
                  </a:moveTo>
                  <a:lnTo>
                    <a:pt x="8334" y="86637"/>
                  </a:lnTo>
                  <a:lnTo>
                    <a:pt x="15684" y="138061"/>
                  </a:lnTo>
                  <a:lnTo>
                    <a:pt x="19465" y="179356"/>
                  </a:lnTo>
                  <a:lnTo>
                    <a:pt x="18826" y="183920"/>
                  </a:lnTo>
                  <a:lnTo>
                    <a:pt x="17230" y="182284"/>
                  </a:lnTo>
                  <a:lnTo>
                    <a:pt x="13507" y="167987"/>
                  </a:lnTo>
                  <a:lnTo>
                    <a:pt x="10921" y="107369"/>
                  </a:lnTo>
                  <a:lnTo>
                    <a:pt x="16234" y="66277"/>
                  </a:lnTo>
                  <a:lnTo>
                    <a:pt x="30807" y="30055"/>
                  </a:lnTo>
                  <a:lnTo>
                    <a:pt x="46448" y="14152"/>
                  </a:lnTo>
                  <a:lnTo>
                    <a:pt x="55532" y="8274"/>
                  </a:lnTo>
                  <a:lnTo>
                    <a:pt x="90674" y="0"/>
                  </a:lnTo>
                  <a:lnTo>
                    <a:pt x="101393" y="2349"/>
                  </a:lnTo>
                  <a:lnTo>
                    <a:pt x="119543" y="14316"/>
                  </a:lnTo>
                  <a:lnTo>
                    <a:pt x="137326" y="40785"/>
                  </a:lnTo>
                  <a:lnTo>
                    <a:pt x="161050" y="96811"/>
                  </a:lnTo>
                  <a:lnTo>
                    <a:pt x="175096" y="154152"/>
                  </a:lnTo>
                  <a:lnTo>
                    <a:pt x="178985" y="2070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80145" y="1051417"/>
              <a:ext cx="301654" cy="433102"/>
            </a:xfrm>
            <a:custGeom>
              <a:avLst/>
              <a:gdLst/>
              <a:ahLst/>
              <a:cxnLst/>
              <a:rect l="0" t="0" r="0" b="0"/>
              <a:pathLst>
                <a:path w="301654" h="433102">
                  <a:moveTo>
                    <a:pt x="200041" y="159360"/>
                  </a:moveTo>
                  <a:lnTo>
                    <a:pt x="227553" y="105485"/>
                  </a:lnTo>
                  <a:lnTo>
                    <a:pt x="234885" y="85112"/>
                  </a:lnTo>
                  <a:lnTo>
                    <a:pt x="234412" y="48323"/>
                  </a:lnTo>
                  <a:lnTo>
                    <a:pt x="226625" y="27732"/>
                  </a:lnTo>
                  <a:lnTo>
                    <a:pt x="221273" y="18965"/>
                  </a:lnTo>
                  <a:lnTo>
                    <a:pt x="205968" y="6105"/>
                  </a:lnTo>
                  <a:lnTo>
                    <a:pt x="196974" y="1038"/>
                  </a:lnTo>
                  <a:lnTo>
                    <a:pt x="187468" y="0"/>
                  </a:lnTo>
                  <a:lnTo>
                    <a:pt x="167547" y="5085"/>
                  </a:lnTo>
                  <a:lnTo>
                    <a:pt x="153234" y="18264"/>
                  </a:lnTo>
                  <a:lnTo>
                    <a:pt x="134514" y="55320"/>
                  </a:lnTo>
                  <a:lnTo>
                    <a:pt x="128763" y="91618"/>
                  </a:lnTo>
                  <a:lnTo>
                    <a:pt x="132649" y="137598"/>
                  </a:lnTo>
                  <a:lnTo>
                    <a:pt x="137565" y="149532"/>
                  </a:lnTo>
                  <a:lnTo>
                    <a:pt x="152387" y="165910"/>
                  </a:lnTo>
                  <a:lnTo>
                    <a:pt x="161253" y="168406"/>
                  </a:lnTo>
                  <a:lnTo>
                    <a:pt x="180462" y="164940"/>
                  </a:lnTo>
                  <a:lnTo>
                    <a:pt x="205419" y="149835"/>
                  </a:lnTo>
                  <a:lnTo>
                    <a:pt x="217249" y="134069"/>
                  </a:lnTo>
                  <a:lnTo>
                    <a:pt x="222042" y="124952"/>
                  </a:lnTo>
                  <a:lnTo>
                    <a:pt x="226406" y="122383"/>
                  </a:lnTo>
                  <a:lnTo>
                    <a:pt x="230486" y="124180"/>
                  </a:lnTo>
                  <a:lnTo>
                    <a:pt x="234376" y="128888"/>
                  </a:lnTo>
                  <a:lnTo>
                    <a:pt x="255703" y="182874"/>
                  </a:lnTo>
                  <a:lnTo>
                    <a:pt x="280941" y="243695"/>
                  </a:lnTo>
                  <a:lnTo>
                    <a:pt x="297061" y="283264"/>
                  </a:lnTo>
                  <a:lnTo>
                    <a:pt x="301653" y="310744"/>
                  </a:lnTo>
                  <a:lnTo>
                    <a:pt x="297454" y="338556"/>
                  </a:lnTo>
                  <a:lnTo>
                    <a:pt x="293059" y="352523"/>
                  </a:lnTo>
                  <a:lnTo>
                    <a:pt x="275698" y="374282"/>
                  </a:lnTo>
                  <a:lnTo>
                    <a:pt x="252384" y="389411"/>
                  </a:lnTo>
                  <a:lnTo>
                    <a:pt x="191090" y="405510"/>
                  </a:lnTo>
                  <a:lnTo>
                    <a:pt x="141627" y="410108"/>
                  </a:lnTo>
                  <a:lnTo>
                    <a:pt x="82568" y="420067"/>
                  </a:lnTo>
                  <a:lnTo>
                    <a:pt x="28104" y="428719"/>
                  </a:lnTo>
                  <a:lnTo>
                    <a:pt x="0" y="4331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368911" y="2074114"/>
            <a:ext cx="4501252" cy="947565"/>
            <a:chOff x="2368911" y="2074114"/>
            <a:chExt cx="4501252" cy="947565"/>
          </a:xfrm>
        </p:grpSpPr>
        <p:sp>
          <p:nvSpPr>
            <p:cNvPr id="15" name="Freeform 14"/>
            <p:cNvSpPr/>
            <p:nvPr/>
          </p:nvSpPr>
          <p:spPr>
            <a:xfrm>
              <a:off x="2689706" y="2105699"/>
              <a:ext cx="37175" cy="515897"/>
            </a:xfrm>
            <a:custGeom>
              <a:avLst/>
              <a:gdLst/>
              <a:ahLst/>
              <a:cxnLst/>
              <a:rect l="0" t="0" r="0" b="0"/>
              <a:pathLst>
                <a:path w="37175" h="515897">
                  <a:moveTo>
                    <a:pt x="5589" y="0"/>
                  </a:moveTo>
                  <a:lnTo>
                    <a:pt x="0" y="58617"/>
                  </a:lnTo>
                  <a:lnTo>
                    <a:pt x="2113" y="110175"/>
                  </a:lnTo>
                  <a:lnTo>
                    <a:pt x="4902" y="173668"/>
                  </a:lnTo>
                  <a:lnTo>
                    <a:pt x="8573" y="231270"/>
                  </a:lnTo>
                  <a:lnTo>
                    <a:pt x="14627" y="287708"/>
                  </a:lnTo>
                  <a:lnTo>
                    <a:pt x="16993" y="343917"/>
                  </a:lnTo>
                  <a:lnTo>
                    <a:pt x="27512" y="406319"/>
                  </a:lnTo>
                  <a:lnTo>
                    <a:pt x="34312" y="458863"/>
                  </a:lnTo>
                  <a:lnTo>
                    <a:pt x="37174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68911" y="2074114"/>
              <a:ext cx="600126" cy="63172"/>
            </a:xfrm>
            <a:custGeom>
              <a:avLst/>
              <a:gdLst/>
              <a:ahLst/>
              <a:cxnLst/>
              <a:rect l="0" t="0" r="0" b="0"/>
              <a:pathLst>
                <a:path w="600126" h="63172">
                  <a:moveTo>
                    <a:pt x="600125" y="0"/>
                  </a:moveTo>
                  <a:lnTo>
                    <a:pt x="572569" y="7235"/>
                  </a:lnTo>
                  <a:lnTo>
                    <a:pt x="519466" y="12997"/>
                  </a:lnTo>
                  <a:lnTo>
                    <a:pt x="472891" y="18669"/>
                  </a:lnTo>
                  <a:lnTo>
                    <a:pt x="430103" y="19995"/>
                  </a:lnTo>
                  <a:lnTo>
                    <a:pt x="383789" y="20585"/>
                  </a:lnTo>
                  <a:lnTo>
                    <a:pt x="328445" y="20917"/>
                  </a:lnTo>
                  <a:lnTo>
                    <a:pt x="266653" y="28265"/>
                  </a:lnTo>
                  <a:lnTo>
                    <a:pt x="214189" y="31771"/>
                  </a:lnTo>
                  <a:lnTo>
                    <a:pt x="151331" y="38529"/>
                  </a:lnTo>
                  <a:lnTo>
                    <a:pt x="89511" y="44525"/>
                  </a:lnTo>
                  <a:lnTo>
                    <a:pt x="31980" y="5662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00580" y="2453139"/>
              <a:ext cx="247587" cy="177696"/>
            </a:xfrm>
            <a:custGeom>
              <a:avLst/>
              <a:gdLst/>
              <a:ahLst/>
              <a:cxnLst/>
              <a:rect l="0" t="0" r="0" b="0"/>
              <a:pathLst>
                <a:path w="247587" h="177696">
                  <a:moveTo>
                    <a:pt x="0" y="52643"/>
                  </a:moveTo>
                  <a:lnTo>
                    <a:pt x="3119" y="95335"/>
                  </a:lnTo>
                  <a:lnTo>
                    <a:pt x="14572" y="126514"/>
                  </a:lnTo>
                  <a:lnTo>
                    <a:pt x="39403" y="168490"/>
                  </a:lnTo>
                  <a:lnTo>
                    <a:pt x="47326" y="174328"/>
                  </a:lnTo>
                  <a:lnTo>
                    <a:pt x="56117" y="177050"/>
                  </a:lnTo>
                  <a:lnTo>
                    <a:pt x="65487" y="177695"/>
                  </a:lnTo>
                  <a:lnTo>
                    <a:pt x="72904" y="173446"/>
                  </a:lnTo>
                  <a:lnTo>
                    <a:pt x="84264" y="156246"/>
                  </a:lnTo>
                  <a:lnTo>
                    <a:pt x="91647" y="114666"/>
                  </a:lnTo>
                  <a:lnTo>
                    <a:pt x="88076" y="73213"/>
                  </a:lnTo>
                  <a:lnTo>
                    <a:pt x="110827" y="116296"/>
                  </a:lnTo>
                  <a:lnTo>
                    <a:pt x="123736" y="132016"/>
                  </a:lnTo>
                  <a:lnTo>
                    <a:pt x="149746" y="148431"/>
                  </a:lnTo>
                  <a:lnTo>
                    <a:pt x="185269" y="155114"/>
                  </a:lnTo>
                  <a:lnTo>
                    <a:pt x="205564" y="150438"/>
                  </a:lnTo>
                  <a:lnTo>
                    <a:pt x="237657" y="128373"/>
                  </a:lnTo>
                  <a:lnTo>
                    <a:pt x="246005" y="105798"/>
                  </a:lnTo>
                  <a:lnTo>
                    <a:pt x="247586" y="63323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72911" y="2463668"/>
              <a:ext cx="146537" cy="180967"/>
            </a:xfrm>
            <a:custGeom>
              <a:avLst/>
              <a:gdLst/>
              <a:ahLst/>
              <a:cxnLst/>
              <a:rect l="0" t="0" r="0" b="0"/>
              <a:pathLst>
                <a:path w="146537" h="180967">
                  <a:moveTo>
                    <a:pt x="75109" y="21057"/>
                  </a:moveTo>
                  <a:lnTo>
                    <a:pt x="58342" y="15468"/>
                  </a:lnTo>
                  <a:lnTo>
                    <a:pt x="51063" y="16161"/>
                  </a:lnTo>
                  <a:lnTo>
                    <a:pt x="36736" y="23170"/>
                  </a:lnTo>
                  <a:lnTo>
                    <a:pt x="15516" y="45860"/>
                  </a:lnTo>
                  <a:lnTo>
                    <a:pt x="0" y="80398"/>
                  </a:lnTo>
                  <a:lnTo>
                    <a:pt x="1173" y="103583"/>
                  </a:lnTo>
                  <a:lnTo>
                    <a:pt x="9494" y="124416"/>
                  </a:lnTo>
                  <a:lnTo>
                    <a:pt x="40617" y="164231"/>
                  </a:lnTo>
                  <a:lnTo>
                    <a:pt x="66839" y="180202"/>
                  </a:lnTo>
                  <a:lnTo>
                    <a:pt x="75445" y="180966"/>
                  </a:lnTo>
                  <a:lnTo>
                    <a:pt x="91246" y="175576"/>
                  </a:lnTo>
                  <a:lnTo>
                    <a:pt x="113296" y="159387"/>
                  </a:lnTo>
                  <a:lnTo>
                    <a:pt x="129058" y="134183"/>
                  </a:lnTo>
                  <a:lnTo>
                    <a:pt x="143694" y="93056"/>
                  </a:lnTo>
                  <a:lnTo>
                    <a:pt x="146536" y="67874"/>
                  </a:lnTo>
                  <a:lnTo>
                    <a:pt x="141559" y="47324"/>
                  </a:lnTo>
                  <a:lnTo>
                    <a:pt x="119301" y="15067"/>
                  </a:lnTo>
                  <a:lnTo>
                    <a:pt x="102939" y="6696"/>
                  </a:lnTo>
                  <a:lnTo>
                    <a:pt x="7510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11233" y="2495253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21216" y="2236504"/>
              <a:ext cx="280775" cy="356337"/>
            </a:xfrm>
            <a:custGeom>
              <a:avLst/>
              <a:gdLst/>
              <a:ahLst/>
              <a:cxnLst/>
              <a:rect l="0" t="0" r="0" b="0"/>
              <a:pathLst>
                <a:path w="280775" h="356337">
                  <a:moveTo>
                    <a:pt x="179571" y="6066"/>
                  </a:moveTo>
                  <a:lnTo>
                    <a:pt x="145949" y="0"/>
                  </a:lnTo>
                  <a:lnTo>
                    <a:pt x="108908" y="6088"/>
                  </a:lnTo>
                  <a:lnTo>
                    <a:pt x="75186" y="23360"/>
                  </a:lnTo>
                  <a:lnTo>
                    <a:pt x="19600" y="73123"/>
                  </a:lnTo>
                  <a:lnTo>
                    <a:pt x="4747" y="92021"/>
                  </a:lnTo>
                  <a:lnTo>
                    <a:pt x="1021" y="101974"/>
                  </a:lnTo>
                  <a:lnTo>
                    <a:pt x="0" y="122391"/>
                  </a:lnTo>
                  <a:lnTo>
                    <a:pt x="4875" y="130409"/>
                  </a:lnTo>
                  <a:lnTo>
                    <a:pt x="22770" y="142438"/>
                  </a:lnTo>
                  <a:lnTo>
                    <a:pt x="59152" y="150197"/>
                  </a:lnTo>
                  <a:lnTo>
                    <a:pt x="114537" y="152819"/>
                  </a:lnTo>
                  <a:lnTo>
                    <a:pt x="174351" y="156457"/>
                  </a:lnTo>
                  <a:lnTo>
                    <a:pt x="220654" y="168093"/>
                  </a:lnTo>
                  <a:lnTo>
                    <a:pt x="247376" y="183795"/>
                  </a:lnTo>
                  <a:lnTo>
                    <a:pt x="270111" y="208855"/>
                  </a:lnTo>
                  <a:lnTo>
                    <a:pt x="278303" y="231505"/>
                  </a:lnTo>
                  <a:lnTo>
                    <a:pt x="280774" y="255999"/>
                  </a:lnTo>
                  <a:lnTo>
                    <a:pt x="277973" y="278584"/>
                  </a:lnTo>
                  <a:lnTo>
                    <a:pt x="269708" y="297201"/>
                  </a:lnTo>
                  <a:lnTo>
                    <a:pt x="245339" y="328216"/>
                  </a:lnTo>
                  <a:lnTo>
                    <a:pt x="213746" y="344193"/>
                  </a:lnTo>
                  <a:lnTo>
                    <a:pt x="174749" y="356336"/>
                  </a:lnTo>
                  <a:lnTo>
                    <a:pt x="133559" y="356164"/>
                  </a:lnTo>
                  <a:lnTo>
                    <a:pt x="78279" y="345523"/>
                  </a:lnTo>
                  <a:lnTo>
                    <a:pt x="53229" y="3429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32414" y="2253098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553" y="219113"/>
                  </a:lnTo>
                  <a:lnTo>
                    <a:pt x="13455" y="275905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16601" y="234785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2" y="0"/>
                  </a:lnTo>
                  <a:lnTo>
                    <a:pt x="122536" y="5590"/>
                  </a:lnTo>
                  <a:lnTo>
                    <a:pt x="66622" y="10723"/>
                  </a:lnTo>
                  <a:lnTo>
                    <a:pt x="19876" y="186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54828" y="2341721"/>
              <a:ext cx="204580" cy="206176"/>
            </a:xfrm>
            <a:custGeom>
              <a:avLst/>
              <a:gdLst/>
              <a:ahLst/>
              <a:cxnLst/>
              <a:rect l="0" t="0" r="0" b="0"/>
              <a:pathLst>
                <a:path w="204580" h="206176">
                  <a:moveTo>
                    <a:pt x="14457" y="79833"/>
                  </a:moveTo>
                  <a:lnTo>
                    <a:pt x="42013" y="72597"/>
                  </a:lnTo>
                  <a:lnTo>
                    <a:pt x="98235" y="69955"/>
                  </a:lnTo>
                  <a:lnTo>
                    <a:pt x="149158" y="63844"/>
                  </a:lnTo>
                  <a:lnTo>
                    <a:pt x="182270" y="54688"/>
                  </a:lnTo>
                  <a:lnTo>
                    <a:pt x="190673" y="49032"/>
                  </a:lnTo>
                  <a:lnTo>
                    <a:pt x="203130" y="33388"/>
                  </a:lnTo>
                  <a:lnTo>
                    <a:pt x="204579" y="25473"/>
                  </a:lnTo>
                  <a:lnTo>
                    <a:pt x="203206" y="17857"/>
                  </a:lnTo>
                  <a:lnTo>
                    <a:pt x="199951" y="10440"/>
                  </a:lnTo>
                  <a:lnTo>
                    <a:pt x="191932" y="5495"/>
                  </a:lnTo>
                  <a:lnTo>
                    <a:pt x="167424" y="0"/>
                  </a:lnTo>
                  <a:lnTo>
                    <a:pt x="113606" y="4879"/>
                  </a:lnTo>
                  <a:lnTo>
                    <a:pt x="67967" y="20227"/>
                  </a:lnTo>
                  <a:lnTo>
                    <a:pt x="30746" y="45442"/>
                  </a:lnTo>
                  <a:lnTo>
                    <a:pt x="13694" y="71593"/>
                  </a:lnTo>
                  <a:lnTo>
                    <a:pt x="1233" y="107157"/>
                  </a:lnTo>
                  <a:lnTo>
                    <a:pt x="0" y="130581"/>
                  </a:lnTo>
                  <a:lnTo>
                    <a:pt x="4522" y="151521"/>
                  </a:lnTo>
                  <a:lnTo>
                    <a:pt x="26489" y="184027"/>
                  </a:lnTo>
                  <a:lnTo>
                    <a:pt x="33007" y="191410"/>
                  </a:lnTo>
                  <a:lnTo>
                    <a:pt x="55846" y="199613"/>
                  </a:lnTo>
                  <a:lnTo>
                    <a:pt x="109213" y="2061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84700" y="2310619"/>
              <a:ext cx="209049" cy="446879"/>
            </a:xfrm>
            <a:custGeom>
              <a:avLst/>
              <a:gdLst/>
              <a:ahLst/>
              <a:cxnLst/>
              <a:rect l="0" t="0" r="0" b="0"/>
              <a:pathLst>
                <a:path w="209049" h="446879">
                  <a:moveTo>
                    <a:pt x="26740" y="195163"/>
                  </a:moveTo>
                  <a:lnTo>
                    <a:pt x="29859" y="249307"/>
                  </a:lnTo>
                  <a:lnTo>
                    <a:pt x="35805" y="304254"/>
                  </a:lnTo>
                  <a:lnTo>
                    <a:pt x="38149" y="367404"/>
                  </a:lnTo>
                  <a:lnTo>
                    <a:pt x="45545" y="426151"/>
                  </a:lnTo>
                  <a:lnTo>
                    <a:pt x="45626" y="446393"/>
                  </a:lnTo>
                  <a:lnTo>
                    <a:pt x="44011" y="446878"/>
                  </a:lnTo>
                  <a:lnTo>
                    <a:pt x="41763" y="443691"/>
                  </a:lnTo>
                  <a:lnTo>
                    <a:pt x="37861" y="389227"/>
                  </a:lnTo>
                  <a:lnTo>
                    <a:pt x="34324" y="337671"/>
                  </a:lnTo>
                  <a:lnTo>
                    <a:pt x="28987" y="277942"/>
                  </a:lnTo>
                  <a:lnTo>
                    <a:pt x="24286" y="225149"/>
                  </a:lnTo>
                  <a:lnTo>
                    <a:pt x="12217" y="164691"/>
                  </a:lnTo>
                  <a:lnTo>
                    <a:pt x="7619" y="113735"/>
                  </a:lnTo>
                  <a:lnTo>
                    <a:pt x="0" y="60925"/>
                  </a:lnTo>
                  <a:lnTo>
                    <a:pt x="2377" y="38406"/>
                  </a:lnTo>
                  <a:lnTo>
                    <a:pt x="10453" y="19818"/>
                  </a:lnTo>
                  <a:lnTo>
                    <a:pt x="15882" y="11586"/>
                  </a:lnTo>
                  <a:lnTo>
                    <a:pt x="24180" y="6098"/>
                  </a:lnTo>
                  <a:lnTo>
                    <a:pt x="45879" y="0"/>
                  </a:lnTo>
                  <a:lnTo>
                    <a:pt x="78815" y="2156"/>
                  </a:lnTo>
                  <a:lnTo>
                    <a:pt x="127450" y="21771"/>
                  </a:lnTo>
                  <a:lnTo>
                    <a:pt x="169565" y="55057"/>
                  </a:lnTo>
                  <a:lnTo>
                    <a:pt x="197326" y="91319"/>
                  </a:lnTo>
                  <a:lnTo>
                    <a:pt x="207061" y="111575"/>
                  </a:lnTo>
                  <a:lnTo>
                    <a:pt x="209048" y="135396"/>
                  </a:lnTo>
                  <a:lnTo>
                    <a:pt x="207940" y="148299"/>
                  </a:lnTo>
                  <a:lnTo>
                    <a:pt x="197350" y="168875"/>
                  </a:lnTo>
                  <a:lnTo>
                    <a:pt x="180946" y="184650"/>
                  </a:lnTo>
                  <a:lnTo>
                    <a:pt x="131535" y="208279"/>
                  </a:lnTo>
                  <a:lnTo>
                    <a:pt x="100440" y="2162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28860" y="2147813"/>
              <a:ext cx="166975" cy="376425"/>
            </a:xfrm>
            <a:custGeom>
              <a:avLst/>
              <a:gdLst/>
              <a:ahLst/>
              <a:cxnLst/>
              <a:rect l="0" t="0" r="0" b="0"/>
              <a:pathLst>
                <a:path w="166975" h="376425">
                  <a:moveTo>
                    <a:pt x="9046" y="0"/>
                  </a:moveTo>
                  <a:lnTo>
                    <a:pt x="17380" y="37478"/>
                  </a:lnTo>
                  <a:lnTo>
                    <a:pt x="13552" y="100080"/>
                  </a:lnTo>
                  <a:lnTo>
                    <a:pt x="10382" y="159505"/>
                  </a:lnTo>
                  <a:lnTo>
                    <a:pt x="3853" y="221566"/>
                  </a:lnTo>
                  <a:lnTo>
                    <a:pt x="99" y="278819"/>
                  </a:lnTo>
                  <a:lnTo>
                    <a:pt x="0" y="340991"/>
                  </a:lnTo>
                  <a:lnTo>
                    <a:pt x="4246" y="365631"/>
                  </a:lnTo>
                  <a:lnTo>
                    <a:pt x="10525" y="372436"/>
                  </a:lnTo>
                  <a:lnTo>
                    <a:pt x="19391" y="375802"/>
                  </a:lnTo>
                  <a:lnTo>
                    <a:pt x="40550" y="376424"/>
                  </a:lnTo>
                  <a:lnTo>
                    <a:pt x="98853" y="369772"/>
                  </a:lnTo>
                  <a:lnTo>
                    <a:pt x="142600" y="360344"/>
                  </a:lnTo>
                  <a:lnTo>
                    <a:pt x="166974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48435" y="2295212"/>
              <a:ext cx="178985" cy="9879"/>
            </a:xfrm>
            <a:custGeom>
              <a:avLst/>
              <a:gdLst/>
              <a:ahLst/>
              <a:cxnLst/>
              <a:rect l="0" t="0" r="0" b="0"/>
              <a:pathLst>
                <a:path w="178985" h="9879">
                  <a:moveTo>
                    <a:pt x="178984" y="0"/>
                  </a:moveTo>
                  <a:lnTo>
                    <a:pt x="151429" y="7236"/>
                  </a:lnTo>
                  <a:lnTo>
                    <a:pt x="92086" y="9878"/>
                  </a:lnTo>
                  <a:lnTo>
                    <a:pt x="35217" y="4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80021" y="2116227"/>
              <a:ext cx="200042" cy="21059"/>
            </a:xfrm>
            <a:custGeom>
              <a:avLst/>
              <a:gdLst/>
              <a:ahLst/>
              <a:cxnLst/>
              <a:rect l="0" t="0" r="0" b="0"/>
              <a:pathLst>
                <a:path w="200042" h="21059">
                  <a:moveTo>
                    <a:pt x="200041" y="0"/>
                  </a:moveTo>
                  <a:lnTo>
                    <a:pt x="151110" y="3120"/>
                  </a:lnTo>
                  <a:lnTo>
                    <a:pt x="91980" y="9066"/>
                  </a:lnTo>
                  <a:lnTo>
                    <a:pt x="37579" y="1141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58461" y="2333551"/>
              <a:ext cx="211115" cy="447979"/>
            </a:xfrm>
            <a:custGeom>
              <a:avLst/>
              <a:gdLst/>
              <a:ahLst/>
              <a:cxnLst/>
              <a:rect l="0" t="0" r="0" b="0"/>
              <a:pathLst>
                <a:path w="211115" h="447979">
                  <a:moveTo>
                    <a:pt x="126886" y="140646"/>
                  </a:moveTo>
                  <a:lnTo>
                    <a:pt x="138064" y="123878"/>
                  </a:lnTo>
                  <a:lnTo>
                    <a:pt x="145016" y="91094"/>
                  </a:lnTo>
                  <a:lnTo>
                    <a:pt x="141487" y="51744"/>
                  </a:lnTo>
                  <a:lnTo>
                    <a:pt x="127442" y="16038"/>
                  </a:lnTo>
                  <a:lnTo>
                    <a:pt x="117898" y="8441"/>
                  </a:lnTo>
                  <a:lnTo>
                    <a:pt x="91696" y="0"/>
                  </a:lnTo>
                  <a:lnTo>
                    <a:pt x="55238" y="837"/>
                  </a:lnTo>
                  <a:lnTo>
                    <a:pt x="36161" y="8708"/>
                  </a:lnTo>
                  <a:lnTo>
                    <a:pt x="19883" y="21176"/>
                  </a:lnTo>
                  <a:lnTo>
                    <a:pt x="4850" y="38415"/>
                  </a:lnTo>
                  <a:lnTo>
                    <a:pt x="1075" y="49095"/>
                  </a:lnTo>
                  <a:lnTo>
                    <a:pt x="0" y="73440"/>
                  </a:lnTo>
                  <a:lnTo>
                    <a:pt x="5972" y="107865"/>
                  </a:lnTo>
                  <a:lnTo>
                    <a:pt x="18164" y="126466"/>
                  </a:lnTo>
                  <a:lnTo>
                    <a:pt x="26329" y="134702"/>
                  </a:lnTo>
                  <a:lnTo>
                    <a:pt x="47879" y="143853"/>
                  </a:lnTo>
                  <a:lnTo>
                    <a:pt x="60176" y="146293"/>
                  </a:lnTo>
                  <a:lnTo>
                    <a:pt x="83199" y="142766"/>
                  </a:lnTo>
                  <a:lnTo>
                    <a:pt x="112772" y="127626"/>
                  </a:lnTo>
                  <a:lnTo>
                    <a:pt x="120986" y="121437"/>
                  </a:lnTo>
                  <a:lnTo>
                    <a:pt x="125292" y="121991"/>
                  </a:lnTo>
                  <a:lnTo>
                    <a:pt x="126993" y="127039"/>
                  </a:lnTo>
                  <a:lnTo>
                    <a:pt x="126900" y="182788"/>
                  </a:lnTo>
                  <a:lnTo>
                    <a:pt x="126890" y="230471"/>
                  </a:lnTo>
                  <a:lnTo>
                    <a:pt x="126887" y="281644"/>
                  </a:lnTo>
                  <a:lnTo>
                    <a:pt x="128056" y="332681"/>
                  </a:lnTo>
                  <a:lnTo>
                    <a:pt x="135219" y="392441"/>
                  </a:lnTo>
                  <a:lnTo>
                    <a:pt x="134099" y="419841"/>
                  </a:lnTo>
                  <a:lnTo>
                    <a:pt x="125802" y="443717"/>
                  </a:lnTo>
                  <a:lnTo>
                    <a:pt x="121484" y="447978"/>
                  </a:lnTo>
                  <a:lnTo>
                    <a:pt x="117435" y="447309"/>
                  </a:lnTo>
                  <a:lnTo>
                    <a:pt x="113567" y="443354"/>
                  </a:lnTo>
                  <a:lnTo>
                    <a:pt x="112157" y="437208"/>
                  </a:lnTo>
                  <a:lnTo>
                    <a:pt x="113711" y="421020"/>
                  </a:lnTo>
                  <a:lnTo>
                    <a:pt x="126751" y="392175"/>
                  </a:lnTo>
                  <a:lnTo>
                    <a:pt x="145434" y="366991"/>
                  </a:lnTo>
                  <a:lnTo>
                    <a:pt x="165155" y="355107"/>
                  </a:lnTo>
                  <a:lnTo>
                    <a:pt x="211114" y="3301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82001" y="2358383"/>
              <a:ext cx="177088" cy="169145"/>
            </a:xfrm>
            <a:custGeom>
              <a:avLst/>
              <a:gdLst/>
              <a:ahLst/>
              <a:cxnLst/>
              <a:rect l="0" t="0" r="0" b="0"/>
              <a:pathLst>
                <a:path w="177088" h="169145">
                  <a:moveTo>
                    <a:pt x="19160" y="0"/>
                  </a:moveTo>
                  <a:lnTo>
                    <a:pt x="4506" y="53028"/>
                  </a:lnTo>
                  <a:lnTo>
                    <a:pt x="0" y="89931"/>
                  </a:lnTo>
                  <a:lnTo>
                    <a:pt x="4254" y="124912"/>
                  </a:lnTo>
                  <a:lnTo>
                    <a:pt x="16044" y="143644"/>
                  </a:lnTo>
                  <a:lnTo>
                    <a:pt x="32983" y="158598"/>
                  </a:lnTo>
                  <a:lnTo>
                    <a:pt x="52210" y="169144"/>
                  </a:lnTo>
                  <a:lnTo>
                    <a:pt x="75573" y="168372"/>
                  </a:lnTo>
                  <a:lnTo>
                    <a:pt x="88354" y="164890"/>
                  </a:lnTo>
                  <a:lnTo>
                    <a:pt x="108794" y="151663"/>
                  </a:lnTo>
                  <a:lnTo>
                    <a:pt x="140981" y="114576"/>
                  </a:lnTo>
                  <a:lnTo>
                    <a:pt x="169363" y="52534"/>
                  </a:lnTo>
                  <a:lnTo>
                    <a:pt x="177087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08034" y="2368866"/>
              <a:ext cx="203739" cy="202785"/>
            </a:xfrm>
            <a:custGeom>
              <a:avLst/>
              <a:gdLst/>
              <a:ahLst/>
              <a:cxnLst/>
              <a:rect l="0" t="0" r="0" b="0"/>
              <a:pathLst>
                <a:path w="203739" h="202785">
                  <a:moveTo>
                    <a:pt x="140567" y="126387"/>
                  </a:moveTo>
                  <a:lnTo>
                    <a:pt x="140566" y="67771"/>
                  </a:lnTo>
                  <a:lnTo>
                    <a:pt x="129388" y="32980"/>
                  </a:lnTo>
                  <a:lnTo>
                    <a:pt x="105669" y="6034"/>
                  </a:lnTo>
                  <a:lnTo>
                    <a:pt x="95075" y="1698"/>
                  </a:lnTo>
                  <a:lnTo>
                    <a:pt x="70825" y="0"/>
                  </a:lnTo>
                  <a:lnTo>
                    <a:pt x="36455" y="11211"/>
                  </a:lnTo>
                  <a:lnTo>
                    <a:pt x="20985" y="26065"/>
                  </a:lnTo>
                  <a:lnTo>
                    <a:pt x="1522" y="64197"/>
                  </a:lnTo>
                  <a:lnTo>
                    <a:pt x="0" y="84709"/>
                  </a:lnTo>
                  <a:lnTo>
                    <a:pt x="8555" y="126473"/>
                  </a:lnTo>
                  <a:lnTo>
                    <a:pt x="23723" y="152409"/>
                  </a:lnTo>
                  <a:lnTo>
                    <a:pt x="43035" y="174912"/>
                  </a:lnTo>
                  <a:lnTo>
                    <a:pt x="50979" y="178624"/>
                  </a:lnTo>
                  <a:lnTo>
                    <a:pt x="69164" y="179629"/>
                  </a:lnTo>
                  <a:lnTo>
                    <a:pt x="85826" y="173057"/>
                  </a:lnTo>
                  <a:lnTo>
                    <a:pt x="93544" y="168029"/>
                  </a:lnTo>
                  <a:lnTo>
                    <a:pt x="105240" y="153084"/>
                  </a:lnTo>
                  <a:lnTo>
                    <a:pt x="109997" y="144185"/>
                  </a:lnTo>
                  <a:lnTo>
                    <a:pt x="115507" y="142932"/>
                  </a:lnTo>
                  <a:lnTo>
                    <a:pt x="121521" y="146776"/>
                  </a:lnTo>
                  <a:lnTo>
                    <a:pt x="156039" y="188517"/>
                  </a:lnTo>
                  <a:lnTo>
                    <a:pt x="174350" y="200014"/>
                  </a:lnTo>
                  <a:lnTo>
                    <a:pt x="181806" y="202378"/>
                  </a:lnTo>
                  <a:lnTo>
                    <a:pt x="187947" y="202784"/>
                  </a:lnTo>
                  <a:lnTo>
                    <a:pt x="203738" y="2000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88764" y="2168870"/>
              <a:ext cx="28294" cy="379027"/>
            </a:xfrm>
            <a:custGeom>
              <a:avLst/>
              <a:gdLst/>
              <a:ahLst/>
              <a:cxnLst/>
              <a:rect l="0" t="0" r="0" b="0"/>
              <a:pathLst>
                <a:path w="28294" h="379027">
                  <a:moveTo>
                    <a:pt x="7236" y="0"/>
                  </a:moveTo>
                  <a:lnTo>
                    <a:pt x="0" y="28726"/>
                  </a:lnTo>
                  <a:lnTo>
                    <a:pt x="478" y="88992"/>
                  </a:lnTo>
                  <a:lnTo>
                    <a:pt x="5234" y="137112"/>
                  </a:lnTo>
                  <a:lnTo>
                    <a:pt x="6643" y="200113"/>
                  </a:lnTo>
                  <a:lnTo>
                    <a:pt x="10180" y="260114"/>
                  </a:lnTo>
                  <a:lnTo>
                    <a:pt x="15517" y="311818"/>
                  </a:lnTo>
                  <a:lnTo>
                    <a:pt x="20218" y="350534"/>
                  </a:lnTo>
                  <a:lnTo>
                    <a:pt x="28293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17015" y="2326798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0"/>
                  </a:moveTo>
                  <a:lnTo>
                    <a:pt x="246710" y="0"/>
                  </a:lnTo>
                  <a:lnTo>
                    <a:pt x="185300" y="1169"/>
                  </a:lnTo>
                  <a:lnTo>
                    <a:pt x="123777" y="8333"/>
                  </a:lnTo>
                  <a:lnTo>
                    <a:pt x="66824" y="15684"/>
                  </a:lnTo>
                  <a:lnTo>
                    <a:pt x="12035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32870" y="2368911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11813" y="222151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10525" y="2379440"/>
              <a:ext cx="103830" cy="147062"/>
            </a:xfrm>
            <a:custGeom>
              <a:avLst/>
              <a:gdLst/>
              <a:ahLst/>
              <a:cxnLst/>
              <a:rect l="0" t="0" r="0" b="0"/>
              <a:pathLst>
                <a:path w="103830" h="147062">
                  <a:moveTo>
                    <a:pt x="69744" y="0"/>
                  </a:moveTo>
                  <a:lnTo>
                    <a:pt x="45697" y="9575"/>
                  </a:lnTo>
                  <a:lnTo>
                    <a:pt x="10150" y="39403"/>
                  </a:lnTo>
                  <a:lnTo>
                    <a:pt x="2313" y="59236"/>
                  </a:lnTo>
                  <a:lnTo>
                    <a:pt x="0" y="83649"/>
                  </a:lnTo>
                  <a:lnTo>
                    <a:pt x="2872" y="110097"/>
                  </a:lnTo>
                  <a:lnTo>
                    <a:pt x="14287" y="131210"/>
                  </a:lnTo>
                  <a:lnTo>
                    <a:pt x="22244" y="140116"/>
                  </a:lnTo>
                  <a:lnTo>
                    <a:pt x="31058" y="144883"/>
                  </a:lnTo>
                  <a:lnTo>
                    <a:pt x="50210" y="147061"/>
                  </a:lnTo>
                  <a:lnTo>
                    <a:pt x="70421" y="137890"/>
                  </a:lnTo>
                  <a:lnTo>
                    <a:pt x="88762" y="122116"/>
                  </a:lnTo>
                  <a:lnTo>
                    <a:pt x="100813" y="103407"/>
                  </a:lnTo>
                  <a:lnTo>
                    <a:pt x="103829" y="83393"/>
                  </a:lnTo>
                  <a:lnTo>
                    <a:pt x="100101" y="62800"/>
                  </a:lnTo>
                  <a:lnTo>
                    <a:pt x="86017" y="34985"/>
                  </a:lnTo>
                  <a:lnTo>
                    <a:pt x="69744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80270" y="2368529"/>
              <a:ext cx="221100" cy="221482"/>
            </a:xfrm>
            <a:custGeom>
              <a:avLst/>
              <a:gdLst/>
              <a:ahLst/>
              <a:cxnLst/>
              <a:rect l="0" t="0" r="0" b="0"/>
              <a:pathLst>
                <a:path w="221100" h="221482">
                  <a:moveTo>
                    <a:pt x="0" y="31968"/>
                  </a:moveTo>
                  <a:lnTo>
                    <a:pt x="22357" y="37557"/>
                  </a:lnTo>
                  <a:lnTo>
                    <a:pt x="39572" y="49660"/>
                  </a:lnTo>
                  <a:lnTo>
                    <a:pt x="53852" y="66737"/>
                  </a:lnTo>
                  <a:lnTo>
                    <a:pt x="80208" y="128174"/>
                  </a:lnTo>
                  <a:lnTo>
                    <a:pt x="88756" y="158609"/>
                  </a:lnTo>
                  <a:lnTo>
                    <a:pt x="88416" y="158510"/>
                  </a:lnTo>
                  <a:lnTo>
                    <a:pt x="69819" y="98858"/>
                  </a:lnTo>
                  <a:lnTo>
                    <a:pt x="65653" y="46524"/>
                  </a:lnTo>
                  <a:lnTo>
                    <a:pt x="69344" y="23230"/>
                  </a:lnTo>
                  <a:lnTo>
                    <a:pt x="74305" y="14444"/>
                  </a:lnTo>
                  <a:lnTo>
                    <a:pt x="89176" y="1563"/>
                  </a:lnTo>
                  <a:lnTo>
                    <a:pt x="99225" y="0"/>
                  </a:lnTo>
                  <a:lnTo>
                    <a:pt x="122869" y="4502"/>
                  </a:lnTo>
                  <a:lnTo>
                    <a:pt x="142736" y="17421"/>
                  </a:lnTo>
                  <a:lnTo>
                    <a:pt x="167074" y="47545"/>
                  </a:lnTo>
                  <a:lnTo>
                    <a:pt x="202199" y="106116"/>
                  </a:lnTo>
                  <a:lnTo>
                    <a:pt x="214978" y="145445"/>
                  </a:lnTo>
                  <a:lnTo>
                    <a:pt x="219889" y="194417"/>
                  </a:lnTo>
                  <a:lnTo>
                    <a:pt x="221099" y="2214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75639" y="2373851"/>
              <a:ext cx="194524" cy="237217"/>
            </a:xfrm>
            <a:custGeom>
              <a:avLst/>
              <a:gdLst/>
              <a:ahLst/>
              <a:cxnLst/>
              <a:rect l="0" t="0" r="0" b="0"/>
              <a:pathLst>
                <a:path w="194524" h="237217">
                  <a:moveTo>
                    <a:pt x="146827" y="5589"/>
                  </a:moveTo>
                  <a:lnTo>
                    <a:pt x="130059" y="0"/>
                  </a:lnTo>
                  <a:lnTo>
                    <a:pt x="78481" y="4442"/>
                  </a:lnTo>
                  <a:lnTo>
                    <a:pt x="54450" y="10148"/>
                  </a:lnTo>
                  <a:lnTo>
                    <a:pt x="21190" y="31116"/>
                  </a:lnTo>
                  <a:lnTo>
                    <a:pt x="5981" y="49690"/>
                  </a:lnTo>
                  <a:lnTo>
                    <a:pt x="287" y="59556"/>
                  </a:lnTo>
                  <a:lnTo>
                    <a:pt x="0" y="67303"/>
                  </a:lnTo>
                  <a:lnTo>
                    <a:pt x="3319" y="73638"/>
                  </a:lnTo>
                  <a:lnTo>
                    <a:pt x="9041" y="79031"/>
                  </a:lnTo>
                  <a:lnTo>
                    <a:pt x="27877" y="85023"/>
                  </a:lnTo>
                  <a:lnTo>
                    <a:pt x="78097" y="94459"/>
                  </a:lnTo>
                  <a:lnTo>
                    <a:pt x="131908" y="107588"/>
                  </a:lnTo>
                  <a:lnTo>
                    <a:pt x="165413" y="119129"/>
                  </a:lnTo>
                  <a:lnTo>
                    <a:pt x="182774" y="130531"/>
                  </a:lnTo>
                  <a:lnTo>
                    <a:pt x="188339" y="139186"/>
                  </a:lnTo>
                  <a:lnTo>
                    <a:pt x="194523" y="161282"/>
                  </a:lnTo>
                  <a:lnTo>
                    <a:pt x="191032" y="183580"/>
                  </a:lnTo>
                  <a:lnTo>
                    <a:pt x="186825" y="194440"/>
                  </a:lnTo>
                  <a:lnTo>
                    <a:pt x="172793" y="209626"/>
                  </a:lnTo>
                  <a:lnTo>
                    <a:pt x="142043" y="224752"/>
                  </a:lnTo>
                  <a:lnTo>
                    <a:pt x="115455" y="230506"/>
                  </a:lnTo>
                  <a:lnTo>
                    <a:pt x="53846" y="230908"/>
                  </a:lnTo>
                  <a:lnTo>
                    <a:pt x="9956" y="2372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63668" y="2853222"/>
              <a:ext cx="4348271" cy="168457"/>
            </a:xfrm>
            <a:custGeom>
              <a:avLst/>
              <a:gdLst/>
              <a:ahLst/>
              <a:cxnLst/>
              <a:rect l="0" t="0" r="0" b="0"/>
              <a:pathLst>
                <a:path w="4348271" h="168457">
                  <a:moveTo>
                    <a:pt x="4348270" y="168456"/>
                  </a:moveTo>
                  <a:lnTo>
                    <a:pt x="4291005" y="165337"/>
                  </a:lnTo>
                  <a:lnTo>
                    <a:pt x="4230114" y="159391"/>
                  </a:lnTo>
                  <a:lnTo>
                    <a:pt x="4181589" y="152772"/>
                  </a:lnTo>
                  <a:lnTo>
                    <a:pt x="4130166" y="143402"/>
                  </a:lnTo>
                  <a:lnTo>
                    <a:pt x="4077885" y="138806"/>
                  </a:lnTo>
                  <a:lnTo>
                    <a:pt x="4019761" y="131855"/>
                  </a:lnTo>
                  <a:lnTo>
                    <a:pt x="3958085" y="127976"/>
                  </a:lnTo>
                  <a:lnTo>
                    <a:pt x="3900947" y="126826"/>
                  </a:lnTo>
                  <a:lnTo>
                    <a:pt x="3858561" y="123438"/>
                  </a:lnTo>
                  <a:lnTo>
                    <a:pt x="3813596" y="119202"/>
                  </a:lnTo>
                  <a:lnTo>
                    <a:pt x="3770215" y="117320"/>
                  </a:lnTo>
                  <a:lnTo>
                    <a:pt x="3724419" y="113364"/>
                  </a:lnTo>
                  <a:lnTo>
                    <a:pt x="3675599" y="107706"/>
                  </a:lnTo>
                  <a:lnTo>
                    <a:pt x="3622706" y="101292"/>
                  </a:lnTo>
                  <a:lnTo>
                    <a:pt x="3571121" y="97661"/>
                  </a:lnTo>
                  <a:lnTo>
                    <a:pt x="3519729" y="94878"/>
                  </a:lnTo>
                  <a:lnTo>
                    <a:pt x="3465693" y="89741"/>
                  </a:lnTo>
                  <a:lnTo>
                    <a:pt x="3410481" y="83559"/>
                  </a:lnTo>
                  <a:lnTo>
                    <a:pt x="3353577" y="76912"/>
                  </a:lnTo>
                  <a:lnTo>
                    <a:pt x="3293191" y="70058"/>
                  </a:lnTo>
                  <a:lnTo>
                    <a:pt x="3231259" y="63112"/>
                  </a:lnTo>
                  <a:lnTo>
                    <a:pt x="3168638" y="56126"/>
                  </a:lnTo>
                  <a:lnTo>
                    <a:pt x="3105711" y="49122"/>
                  </a:lnTo>
                  <a:lnTo>
                    <a:pt x="3042649" y="42109"/>
                  </a:lnTo>
                  <a:lnTo>
                    <a:pt x="3011092" y="38601"/>
                  </a:lnTo>
                  <a:lnTo>
                    <a:pt x="2978356" y="35093"/>
                  </a:lnTo>
                  <a:lnTo>
                    <a:pt x="2944834" y="31584"/>
                  </a:lnTo>
                  <a:lnTo>
                    <a:pt x="2910788" y="28075"/>
                  </a:lnTo>
                  <a:lnTo>
                    <a:pt x="2876392" y="24566"/>
                  </a:lnTo>
                  <a:lnTo>
                    <a:pt x="2841762" y="21057"/>
                  </a:lnTo>
                  <a:lnTo>
                    <a:pt x="2806978" y="17548"/>
                  </a:lnTo>
                  <a:lnTo>
                    <a:pt x="2772090" y="15208"/>
                  </a:lnTo>
                  <a:lnTo>
                    <a:pt x="2737133" y="13648"/>
                  </a:lnTo>
                  <a:lnTo>
                    <a:pt x="2702131" y="12609"/>
                  </a:lnTo>
                  <a:lnTo>
                    <a:pt x="2665927" y="10746"/>
                  </a:lnTo>
                  <a:lnTo>
                    <a:pt x="2628923" y="8334"/>
                  </a:lnTo>
                  <a:lnTo>
                    <a:pt x="2591386" y="5556"/>
                  </a:lnTo>
                  <a:lnTo>
                    <a:pt x="2554662" y="3704"/>
                  </a:lnTo>
                  <a:lnTo>
                    <a:pt x="2518482" y="2469"/>
                  </a:lnTo>
                  <a:lnTo>
                    <a:pt x="2482663" y="1646"/>
                  </a:lnTo>
                  <a:lnTo>
                    <a:pt x="2447086" y="1098"/>
                  </a:lnTo>
                  <a:lnTo>
                    <a:pt x="2411669" y="732"/>
                  </a:lnTo>
                  <a:lnTo>
                    <a:pt x="2376360" y="488"/>
                  </a:lnTo>
                  <a:lnTo>
                    <a:pt x="2339952" y="326"/>
                  </a:lnTo>
                  <a:lnTo>
                    <a:pt x="2302812" y="217"/>
                  </a:lnTo>
                  <a:lnTo>
                    <a:pt x="2265184" y="145"/>
                  </a:lnTo>
                  <a:lnTo>
                    <a:pt x="2227230" y="97"/>
                  </a:lnTo>
                  <a:lnTo>
                    <a:pt x="2189060" y="65"/>
                  </a:lnTo>
                  <a:lnTo>
                    <a:pt x="2150744" y="43"/>
                  </a:lnTo>
                  <a:lnTo>
                    <a:pt x="2112333" y="29"/>
                  </a:lnTo>
                  <a:lnTo>
                    <a:pt x="2073857" y="20"/>
                  </a:lnTo>
                  <a:lnTo>
                    <a:pt x="2035338" y="13"/>
                  </a:lnTo>
                  <a:lnTo>
                    <a:pt x="1996791" y="9"/>
                  </a:lnTo>
                  <a:lnTo>
                    <a:pt x="1958224" y="6"/>
                  </a:lnTo>
                  <a:lnTo>
                    <a:pt x="1919645" y="4"/>
                  </a:lnTo>
                  <a:lnTo>
                    <a:pt x="1879888" y="3"/>
                  </a:lnTo>
                  <a:lnTo>
                    <a:pt x="1839345" y="2"/>
                  </a:lnTo>
                  <a:lnTo>
                    <a:pt x="1798278" y="2"/>
                  </a:lnTo>
                  <a:lnTo>
                    <a:pt x="1756863" y="1"/>
                  </a:lnTo>
                  <a:lnTo>
                    <a:pt x="1715214" y="1"/>
                  </a:lnTo>
                  <a:lnTo>
                    <a:pt x="1673410" y="1"/>
                  </a:lnTo>
                  <a:lnTo>
                    <a:pt x="1632673" y="1"/>
                  </a:lnTo>
                  <a:lnTo>
                    <a:pt x="1592647" y="1"/>
                  </a:lnTo>
                  <a:lnTo>
                    <a:pt x="1553094" y="0"/>
                  </a:lnTo>
                  <a:lnTo>
                    <a:pt x="1511518" y="0"/>
                  </a:lnTo>
                  <a:lnTo>
                    <a:pt x="1468593" y="0"/>
                  </a:lnTo>
                  <a:lnTo>
                    <a:pt x="1424769" y="0"/>
                  </a:lnTo>
                  <a:lnTo>
                    <a:pt x="1380344" y="1170"/>
                  </a:lnTo>
                  <a:lnTo>
                    <a:pt x="1335520" y="3120"/>
                  </a:lnTo>
                  <a:lnTo>
                    <a:pt x="1290429" y="5590"/>
                  </a:lnTo>
                  <a:lnTo>
                    <a:pt x="1246331" y="7236"/>
                  </a:lnTo>
                  <a:lnTo>
                    <a:pt x="1202894" y="8334"/>
                  </a:lnTo>
                  <a:lnTo>
                    <a:pt x="1159898" y="9065"/>
                  </a:lnTo>
                  <a:lnTo>
                    <a:pt x="1117197" y="10723"/>
                  </a:lnTo>
                  <a:lnTo>
                    <a:pt x="1074691" y="12998"/>
                  </a:lnTo>
                  <a:lnTo>
                    <a:pt x="1032315" y="15685"/>
                  </a:lnTo>
                  <a:lnTo>
                    <a:pt x="990027" y="19815"/>
                  </a:lnTo>
                  <a:lnTo>
                    <a:pt x="947797" y="24909"/>
                  </a:lnTo>
                  <a:lnTo>
                    <a:pt x="905606" y="30644"/>
                  </a:lnTo>
                  <a:lnTo>
                    <a:pt x="863440" y="35637"/>
                  </a:lnTo>
                  <a:lnTo>
                    <a:pt x="821292" y="40136"/>
                  </a:lnTo>
                  <a:lnTo>
                    <a:pt x="779155" y="44305"/>
                  </a:lnTo>
                  <a:lnTo>
                    <a:pt x="735856" y="48254"/>
                  </a:lnTo>
                  <a:lnTo>
                    <a:pt x="691782" y="52057"/>
                  </a:lnTo>
                  <a:lnTo>
                    <a:pt x="647191" y="55761"/>
                  </a:lnTo>
                  <a:lnTo>
                    <a:pt x="603426" y="60571"/>
                  </a:lnTo>
                  <a:lnTo>
                    <a:pt x="560212" y="66117"/>
                  </a:lnTo>
                  <a:lnTo>
                    <a:pt x="517364" y="72154"/>
                  </a:lnTo>
                  <a:lnTo>
                    <a:pt x="473591" y="78519"/>
                  </a:lnTo>
                  <a:lnTo>
                    <a:pt x="429201" y="85101"/>
                  </a:lnTo>
                  <a:lnTo>
                    <a:pt x="384400" y="91830"/>
                  </a:lnTo>
                  <a:lnTo>
                    <a:pt x="339325" y="98654"/>
                  </a:lnTo>
                  <a:lnTo>
                    <a:pt x="294067" y="105544"/>
                  </a:lnTo>
                  <a:lnTo>
                    <a:pt x="248687" y="112477"/>
                  </a:lnTo>
                  <a:lnTo>
                    <a:pt x="207905" y="118269"/>
                  </a:lnTo>
                  <a:lnTo>
                    <a:pt x="170189" y="123300"/>
                  </a:lnTo>
                  <a:lnTo>
                    <a:pt x="134517" y="127823"/>
                  </a:lnTo>
                  <a:lnTo>
                    <a:pt x="76163" y="135969"/>
                  </a:lnTo>
                  <a:lnTo>
                    <a:pt x="22567" y="14401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350985" y="202177"/>
            <a:ext cx="1967965" cy="933608"/>
            <a:chOff x="3350985" y="202177"/>
            <a:chExt cx="1967965" cy="933608"/>
          </a:xfrm>
        </p:grpSpPr>
        <p:sp>
          <p:nvSpPr>
            <p:cNvPr id="2" name="Freeform 1"/>
            <p:cNvSpPr/>
            <p:nvPr/>
          </p:nvSpPr>
          <p:spPr>
            <a:xfrm>
              <a:off x="3350985" y="202177"/>
              <a:ext cx="605469" cy="833879"/>
            </a:xfrm>
            <a:custGeom>
              <a:avLst/>
              <a:gdLst/>
              <a:ahLst/>
              <a:cxnLst/>
              <a:rect l="0" t="0" r="0" b="0"/>
              <a:pathLst>
                <a:path w="605469" h="833879">
                  <a:moveTo>
                    <a:pt x="407688" y="82092"/>
                  </a:moveTo>
                  <a:lnTo>
                    <a:pt x="378380" y="43719"/>
                  </a:lnTo>
                  <a:lnTo>
                    <a:pt x="352601" y="28088"/>
                  </a:lnTo>
                  <a:lnTo>
                    <a:pt x="298962" y="8675"/>
                  </a:lnTo>
                  <a:lnTo>
                    <a:pt x="245572" y="0"/>
                  </a:lnTo>
                  <a:lnTo>
                    <a:pt x="196031" y="6691"/>
                  </a:lnTo>
                  <a:lnTo>
                    <a:pt x="138585" y="19278"/>
                  </a:lnTo>
                  <a:lnTo>
                    <a:pt x="113782" y="28438"/>
                  </a:lnTo>
                  <a:lnTo>
                    <a:pt x="51454" y="72817"/>
                  </a:lnTo>
                  <a:lnTo>
                    <a:pt x="24237" y="109109"/>
                  </a:lnTo>
                  <a:lnTo>
                    <a:pt x="6944" y="149499"/>
                  </a:lnTo>
                  <a:lnTo>
                    <a:pt x="0" y="191102"/>
                  </a:lnTo>
                  <a:lnTo>
                    <a:pt x="3532" y="227475"/>
                  </a:lnTo>
                  <a:lnTo>
                    <a:pt x="12034" y="246532"/>
                  </a:lnTo>
                  <a:lnTo>
                    <a:pt x="36556" y="277831"/>
                  </a:lnTo>
                  <a:lnTo>
                    <a:pt x="72335" y="305373"/>
                  </a:lnTo>
                  <a:lnTo>
                    <a:pt x="92526" y="315079"/>
                  </a:lnTo>
                  <a:lnTo>
                    <a:pt x="149725" y="323606"/>
                  </a:lnTo>
                  <a:lnTo>
                    <a:pt x="207297" y="332223"/>
                  </a:lnTo>
                  <a:lnTo>
                    <a:pt x="263730" y="339861"/>
                  </a:lnTo>
                  <a:lnTo>
                    <a:pt x="321107" y="361040"/>
                  </a:lnTo>
                  <a:lnTo>
                    <a:pt x="370466" y="380902"/>
                  </a:lnTo>
                  <a:lnTo>
                    <a:pt x="430188" y="408575"/>
                  </a:lnTo>
                  <a:lnTo>
                    <a:pt x="487875" y="457614"/>
                  </a:lnTo>
                  <a:lnTo>
                    <a:pt x="537509" y="513977"/>
                  </a:lnTo>
                  <a:lnTo>
                    <a:pt x="578481" y="567500"/>
                  </a:lnTo>
                  <a:lnTo>
                    <a:pt x="600094" y="619190"/>
                  </a:lnTo>
                  <a:lnTo>
                    <a:pt x="605468" y="656263"/>
                  </a:lnTo>
                  <a:lnTo>
                    <a:pt x="601470" y="696883"/>
                  </a:lnTo>
                  <a:lnTo>
                    <a:pt x="589740" y="721490"/>
                  </a:lnTo>
                  <a:lnTo>
                    <a:pt x="537719" y="783209"/>
                  </a:lnTo>
                  <a:lnTo>
                    <a:pt x="510947" y="799228"/>
                  </a:lnTo>
                  <a:lnTo>
                    <a:pt x="453825" y="818782"/>
                  </a:lnTo>
                  <a:lnTo>
                    <a:pt x="402641" y="829525"/>
                  </a:lnTo>
                  <a:lnTo>
                    <a:pt x="352380" y="833878"/>
                  </a:lnTo>
                  <a:lnTo>
                    <a:pt x="305903" y="830878"/>
                  </a:lnTo>
                  <a:lnTo>
                    <a:pt x="244083" y="824276"/>
                  </a:lnTo>
                  <a:lnTo>
                    <a:pt x="181266" y="802131"/>
                  </a:lnTo>
                  <a:lnTo>
                    <a:pt x="121891" y="768294"/>
                  </a:lnTo>
                  <a:lnTo>
                    <a:pt x="63233" y="724493"/>
                  </a:lnTo>
                  <a:lnTo>
                    <a:pt x="39191" y="7032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73747" y="315854"/>
              <a:ext cx="16596" cy="579069"/>
            </a:xfrm>
            <a:custGeom>
              <a:avLst/>
              <a:gdLst/>
              <a:ahLst/>
              <a:cxnLst/>
              <a:rect l="0" t="0" r="0" b="0"/>
              <a:pathLst>
                <a:path w="16596" h="579069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5608" y="139145"/>
                  </a:lnTo>
                  <a:lnTo>
                    <a:pt x="5930" y="201886"/>
                  </a:lnTo>
                  <a:lnTo>
                    <a:pt x="6026" y="253231"/>
                  </a:lnTo>
                  <a:lnTo>
                    <a:pt x="9174" y="302369"/>
                  </a:lnTo>
                  <a:lnTo>
                    <a:pt x="14396" y="349684"/>
                  </a:lnTo>
                  <a:lnTo>
                    <a:pt x="16161" y="412485"/>
                  </a:lnTo>
                  <a:lnTo>
                    <a:pt x="16509" y="469950"/>
                  </a:lnTo>
                  <a:lnTo>
                    <a:pt x="16578" y="526361"/>
                  </a:lnTo>
                  <a:lnTo>
                    <a:pt x="16595" y="5790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11357" y="515896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25653" y="5589"/>
                  </a:lnTo>
                  <a:lnTo>
                    <a:pt x="168506" y="9065"/>
                  </a:lnTo>
                  <a:lnTo>
                    <a:pt x="105945" y="18645"/>
                  </a:lnTo>
                  <a:lnTo>
                    <a:pt x="53228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81822" y="571607"/>
              <a:ext cx="298211" cy="365430"/>
            </a:xfrm>
            <a:custGeom>
              <a:avLst/>
              <a:gdLst/>
              <a:ahLst/>
              <a:cxnLst/>
              <a:rect l="0" t="0" r="0" b="0"/>
              <a:pathLst>
                <a:path w="298211" h="365430">
                  <a:moveTo>
                    <a:pt x="55919" y="165387"/>
                  </a:moveTo>
                  <a:lnTo>
                    <a:pt x="111060" y="150733"/>
                  </a:lnTo>
                  <a:lnTo>
                    <a:pt x="174089" y="144425"/>
                  </a:lnTo>
                  <a:lnTo>
                    <a:pt x="211425" y="135130"/>
                  </a:lnTo>
                  <a:lnTo>
                    <a:pt x="266170" y="110566"/>
                  </a:lnTo>
                  <a:lnTo>
                    <a:pt x="292391" y="93512"/>
                  </a:lnTo>
                  <a:lnTo>
                    <a:pt x="296625" y="83545"/>
                  </a:lnTo>
                  <a:lnTo>
                    <a:pt x="298210" y="56873"/>
                  </a:lnTo>
                  <a:lnTo>
                    <a:pt x="294655" y="45082"/>
                  </a:lnTo>
                  <a:lnTo>
                    <a:pt x="281347" y="25740"/>
                  </a:lnTo>
                  <a:lnTo>
                    <a:pt x="260614" y="12465"/>
                  </a:lnTo>
                  <a:lnTo>
                    <a:pt x="234632" y="3835"/>
                  </a:lnTo>
                  <a:lnTo>
                    <a:pt x="203587" y="0"/>
                  </a:lnTo>
                  <a:lnTo>
                    <a:pt x="153225" y="9019"/>
                  </a:lnTo>
                  <a:lnTo>
                    <a:pt x="112436" y="32098"/>
                  </a:lnTo>
                  <a:lnTo>
                    <a:pt x="60385" y="77348"/>
                  </a:lnTo>
                  <a:lnTo>
                    <a:pt x="24459" y="132491"/>
                  </a:lnTo>
                  <a:lnTo>
                    <a:pt x="6433" y="168119"/>
                  </a:lnTo>
                  <a:lnTo>
                    <a:pt x="0" y="195847"/>
                  </a:lnTo>
                  <a:lnTo>
                    <a:pt x="5402" y="258188"/>
                  </a:lnTo>
                  <a:lnTo>
                    <a:pt x="12410" y="285011"/>
                  </a:lnTo>
                  <a:lnTo>
                    <a:pt x="35972" y="321294"/>
                  </a:lnTo>
                  <a:lnTo>
                    <a:pt x="51733" y="336455"/>
                  </a:lnTo>
                  <a:lnTo>
                    <a:pt x="74336" y="350992"/>
                  </a:lnTo>
                  <a:lnTo>
                    <a:pt x="113368" y="361151"/>
                  </a:lnTo>
                  <a:lnTo>
                    <a:pt x="176192" y="364866"/>
                  </a:lnTo>
                  <a:lnTo>
                    <a:pt x="203318" y="3654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33007" y="577148"/>
              <a:ext cx="264853" cy="558637"/>
            </a:xfrm>
            <a:custGeom>
              <a:avLst/>
              <a:gdLst/>
              <a:ahLst/>
              <a:cxnLst/>
              <a:rect l="0" t="0" r="0" b="0"/>
              <a:pathLst>
                <a:path w="264853" h="558637">
                  <a:moveTo>
                    <a:pt x="20589" y="265131"/>
                  </a:moveTo>
                  <a:lnTo>
                    <a:pt x="17469" y="322395"/>
                  </a:lnTo>
                  <a:lnTo>
                    <a:pt x="12255" y="374905"/>
                  </a:lnTo>
                  <a:lnTo>
                    <a:pt x="10711" y="434917"/>
                  </a:lnTo>
                  <a:lnTo>
                    <a:pt x="13372" y="490913"/>
                  </a:lnTo>
                  <a:lnTo>
                    <a:pt x="19163" y="551756"/>
                  </a:lnTo>
                  <a:lnTo>
                    <a:pt x="18469" y="557990"/>
                  </a:lnTo>
                  <a:lnTo>
                    <a:pt x="16835" y="558636"/>
                  </a:lnTo>
                  <a:lnTo>
                    <a:pt x="14577" y="555558"/>
                  </a:lnTo>
                  <a:lnTo>
                    <a:pt x="9782" y="507420"/>
                  </a:lnTo>
                  <a:lnTo>
                    <a:pt x="3089" y="451564"/>
                  </a:lnTo>
                  <a:lnTo>
                    <a:pt x="586" y="389391"/>
                  </a:lnTo>
                  <a:lnTo>
                    <a:pt x="0" y="343364"/>
                  </a:lnTo>
                  <a:lnTo>
                    <a:pt x="2860" y="298732"/>
                  </a:lnTo>
                  <a:lnTo>
                    <a:pt x="6860" y="255498"/>
                  </a:lnTo>
                  <a:lnTo>
                    <a:pt x="10282" y="195207"/>
                  </a:lnTo>
                  <a:lnTo>
                    <a:pt x="21325" y="135376"/>
                  </a:lnTo>
                  <a:lnTo>
                    <a:pt x="28216" y="85135"/>
                  </a:lnTo>
                  <a:lnTo>
                    <a:pt x="32167" y="52942"/>
                  </a:lnTo>
                  <a:lnTo>
                    <a:pt x="41722" y="26936"/>
                  </a:lnTo>
                  <a:lnTo>
                    <a:pt x="60007" y="9918"/>
                  </a:lnTo>
                  <a:lnTo>
                    <a:pt x="71434" y="3742"/>
                  </a:lnTo>
                  <a:lnTo>
                    <a:pt x="99728" y="0"/>
                  </a:lnTo>
                  <a:lnTo>
                    <a:pt x="129461" y="3406"/>
                  </a:lnTo>
                  <a:lnTo>
                    <a:pt x="164761" y="18477"/>
                  </a:lnTo>
                  <a:lnTo>
                    <a:pt x="205705" y="51384"/>
                  </a:lnTo>
                  <a:lnTo>
                    <a:pt x="234493" y="97174"/>
                  </a:lnTo>
                  <a:lnTo>
                    <a:pt x="259590" y="155092"/>
                  </a:lnTo>
                  <a:lnTo>
                    <a:pt x="264151" y="167205"/>
                  </a:lnTo>
                  <a:lnTo>
                    <a:pt x="264852" y="178790"/>
                  </a:lnTo>
                  <a:lnTo>
                    <a:pt x="259392" y="201021"/>
                  </a:lnTo>
                  <a:lnTo>
                    <a:pt x="246046" y="219480"/>
                  </a:lnTo>
                  <a:lnTo>
                    <a:pt x="227247" y="234314"/>
                  </a:lnTo>
                  <a:lnTo>
                    <a:pt x="177050" y="253368"/>
                  </a:lnTo>
                  <a:lnTo>
                    <a:pt x="115369" y="270818"/>
                  </a:lnTo>
                  <a:lnTo>
                    <a:pt x="65134" y="274703"/>
                  </a:lnTo>
                  <a:lnTo>
                    <a:pt x="31117" y="2756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90507" y="554991"/>
              <a:ext cx="328443" cy="358869"/>
            </a:xfrm>
            <a:custGeom>
              <a:avLst/>
              <a:gdLst/>
              <a:ahLst/>
              <a:cxnLst/>
              <a:rect l="0" t="0" r="0" b="0"/>
              <a:pathLst>
                <a:path w="328443" h="358869">
                  <a:moveTo>
                    <a:pt x="252684" y="13547"/>
                  </a:moveTo>
                  <a:lnTo>
                    <a:pt x="230328" y="2369"/>
                  </a:lnTo>
                  <a:lnTo>
                    <a:pt x="209993" y="0"/>
                  </a:lnTo>
                  <a:lnTo>
                    <a:pt x="157164" y="8012"/>
                  </a:lnTo>
                  <a:lnTo>
                    <a:pt x="101148" y="29265"/>
                  </a:lnTo>
                  <a:lnTo>
                    <a:pt x="42767" y="69847"/>
                  </a:lnTo>
                  <a:lnTo>
                    <a:pt x="26417" y="83803"/>
                  </a:lnTo>
                  <a:lnTo>
                    <a:pt x="22291" y="93140"/>
                  </a:lnTo>
                  <a:lnTo>
                    <a:pt x="20826" y="115992"/>
                  </a:lnTo>
                  <a:lnTo>
                    <a:pt x="24412" y="125128"/>
                  </a:lnTo>
                  <a:lnTo>
                    <a:pt x="37756" y="138398"/>
                  </a:lnTo>
                  <a:lnTo>
                    <a:pt x="76178" y="152446"/>
                  </a:lnTo>
                  <a:lnTo>
                    <a:pt x="133158" y="160437"/>
                  </a:lnTo>
                  <a:lnTo>
                    <a:pt x="186354" y="172067"/>
                  </a:lnTo>
                  <a:lnTo>
                    <a:pt x="247805" y="190270"/>
                  </a:lnTo>
                  <a:lnTo>
                    <a:pt x="266504" y="201665"/>
                  </a:lnTo>
                  <a:lnTo>
                    <a:pt x="312019" y="256505"/>
                  </a:lnTo>
                  <a:lnTo>
                    <a:pt x="327717" y="287526"/>
                  </a:lnTo>
                  <a:lnTo>
                    <a:pt x="328442" y="297975"/>
                  </a:lnTo>
                  <a:lnTo>
                    <a:pt x="323009" y="318944"/>
                  </a:lnTo>
                  <a:lnTo>
                    <a:pt x="309676" y="336843"/>
                  </a:lnTo>
                  <a:lnTo>
                    <a:pt x="301207" y="344891"/>
                  </a:lnTo>
                  <a:lnTo>
                    <a:pt x="276200" y="353834"/>
                  </a:lnTo>
                  <a:lnTo>
                    <a:pt x="229236" y="358868"/>
                  </a:lnTo>
                  <a:lnTo>
                    <a:pt x="178276" y="357240"/>
                  </a:lnTo>
                  <a:lnTo>
                    <a:pt x="126133" y="349349"/>
                  </a:lnTo>
                  <a:lnTo>
                    <a:pt x="67290" y="336202"/>
                  </a:lnTo>
                  <a:lnTo>
                    <a:pt x="12096" y="321965"/>
                  </a:lnTo>
                  <a:lnTo>
                    <a:pt x="0" y="3188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21404" y="1642445"/>
            <a:ext cx="6595861" cy="810695"/>
            <a:chOff x="521404" y="1642445"/>
            <a:chExt cx="6595861" cy="810695"/>
          </a:xfrm>
        </p:grpSpPr>
        <p:sp>
          <p:nvSpPr>
            <p:cNvPr id="9" name="Freeform 8"/>
            <p:cNvSpPr/>
            <p:nvPr/>
          </p:nvSpPr>
          <p:spPr>
            <a:xfrm>
              <a:off x="521404" y="1705616"/>
              <a:ext cx="26078" cy="536955"/>
            </a:xfrm>
            <a:custGeom>
              <a:avLst/>
              <a:gdLst/>
              <a:ahLst/>
              <a:cxnLst/>
              <a:rect l="0" t="0" r="0" b="0"/>
              <a:pathLst>
                <a:path w="26078" h="536955">
                  <a:moveTo>
                    <a:pt x="26077" y="0"/>
                  </a:moveTo>
                  <a:lnTo>
                    <a:pt x="17744" y="37478"/>
                  </a:lnTo>
                  <a:lnTo>
                    <a:pt x="15982" y="88901"/>
                  </a:lnTo>
                  <a:lnTo>
                    <a:pt x="15635" y="145289"/>
                  </a:lnTo>
                  <a:lnTo>
                    <a:pt x="14404" y="195647"/>
                  </a:lnTo>
                  <a:lnTo>
                    <a:pt x="8321" y="254502"/>
                  </a:lnTo>
                  <a:lnTo>
                    <a:pt x="4828" y="312884"/>
                  </a:lnTo>
                  <a:lnTo>
                    <a:pt x="0" y="372070"/>
                  </a:lnTo>
                  <a:lnTo>
                    <a:pt x="4029" y="433804"/>
                  </a:lnTo>
                  <a:lnTo>
                    <a:pt x="12060" y="489889"/>
                  </a:lnTo>
                  <a:lnTo>
                    <a:pt x="15549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94880" y="2179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194810" y="1758259"/>
              <a:ext cx="342351" cy="487137"/>
            </a:xfrm>
            <a:custGeom>
              <a:avLst/>
              <a:gdLst/>
              <a:ahLst/>
              <a:cxnLst/>
              <a:rect l="0" t="0" r="0" b="0"/>
              <a:pathLst>
                <a:path w="342351" h="487137">
                  <a:moveTo>
                    <a:pt x="37024" y="0"/>
                  </a:moveTo>
                  <a:lnTo>
                    <a:pt x="25845" y="11178"/>
                  </a:lnTo>
                  <a:lnTo>
                    <a:pt x="20357" y="32264"/>
                  </a:lnTo>
                  <a:lnTo>
                    <a:pt x="11245" y="87871"/>
                  </a:lnTo>
                  <a:lnTo>
                    <a:pt x="7159" y="135480"/>
                  </a:lnTo>
                  <a:lnTo>
                    <a:pt x="5948" y="192220"/>
                  </a:lnTo>
                  <a:lnTo>
                    <a:pt x="0" y="253486"/>
                  </a:lnTo>
                  <a:lnTo>
                    <a:pt x="2007" y="310503"/>
                  </a:lnTo>
                  <a:lnTo>
                    <a:pt x="14336" y="366530"/>
                  </a:lnTo>
                  <a:lnTo>
                    <a:pt x="38088" y="421444"/>
                  </a:lnTo>
                  <a:lnTo>
                    <a:pt x="65310" y="466173"/>
                  </a:lnTo>
                  <a:lnTo>
                    <a:pt x="82351" y="479369"/>
                  </a:lnTo>
                  <a:lnTo>
                    <a:pt x="91808" y="484526"/>
                  </a:lnTo>
                  <a:lnTo>
                    <a:pt x="114795" y="487136"/>
                  </a:lnTo>
                  <a:lnTo>
                    <a:pt x="140609" y="483227"/>
                  </a:lnTo>
                  <a:lnTo>
                    <a:pt x="180279" y="466702"/>
                  </a:lnTo>
                  <a:lnTo>
                    <a:pt x="236519" y="420207"/>
                  </a:lnTo>
                  <a:lnTo>
                    <a:pt x="271836" y="362030"/>
                  </a:lnTo>
                  <a:lnTo>
                    <a:pt x="300010" y="310299"/>
                  </a:lnTo>
                  <a:lnTo>
                    <a:pt x="322526" y="251038"/>
                  </a:lnTo>
                  <a:lnTo>
                    <a:pt x="335956" y="190195"/>
                  </a:lnTo>
                  <a:lnTo>
                    <a:pt x="340456" y="135772"/>
                  </a:lnTo>
                  <a:lnTo>
                    <a:pt x="341976" y="84227"/>
                  </a:lnTo>
                  <a:lnTo>
                    <a:pt x="34235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00331" y="1979422"/>
              <a:ext cx="178986" cy="252610"/>
            </a:xfrm>
            <a:custGeom>
              <a:avLst/>
              <a:gdLst/>
              <a:ahLst/>
              <a:cxnLst/>
              <a:rect l="0" t="0" r="0" b="0"/>
              <a:pathLst>
                <a:path w="178986" h="252610">
                  <a:moveTo>
                    <a:pt x="0" y="20992"/>
                  </a:moveTo>
                  <a:lnTo>
                    <a:pt x="0" y="79609"/>
                  </a:lnTo>
                  <a:lnTo>
                    <a:pt x="8406" y="133783"/>
                  </a:lnTo>
                  <a:lnTo>
                    <a:pt x="21331" y="192664"/>
                  </a:lnTo>
                  <a:lnTo>
                    <a:pt x="25858" y="223633"/>
                  </a:lnTo>
                  <a:lnTo>
                    <a:pt x="23971" y="249095"/>
                  </a:lnTo>
                  <a:lnTo>
                    <a:pt x="23000" y="252609"/>
                  </a:lnTo>
                  <a:lnTo>
                    <a:pt x="13992" y="199234"/>
                  </a:lnTo>
                  <a:lnTo>
                    <a:pt x="11555" y="152053"/>
                  </a:lnTo>
                  <a:lnTo>
                    <a:pt x="12003" y="102199"/>
                  </a:lnTo>
                  <a:lnTo>
                    <a:pt x="20194" y="58441"/>
                  </a:lnTo>
                  <a:lnTo>
                    <a:pt x="36919" y="23899"/>
                  </a:lnTo>
                  <a:lnTo>
                    <a:pt x="49944" y="6296"/>
                  </a:lnTo>
                  <a:lnTo>
                    <a:pt x="59032" y="1836"/>
                  </a:lnTo>
                  <a:lnTo>
                    <a:pt x="81609" y="0"/>
                  </a:lnTo>
                  <a:lnTo>
                    <a:pt x="91841" y="3488"/>
                  </a:lnTo>
                  <a:lnTo>
                    <a:pt x="109448" y="16722"/>
                  </a:lnTo>
                  <a:lnTo>
                    <a:pt x="132515" y="43903"/>
                  </a:lnTo>
                  <a:lnTo>
                    <a:pt x="156892" y="106389"/>
                  </a:lnTo>
                  <a:lnTo>
                    <a:pt x="174169" y="168328"/>
                  </a:lnTo>
                  <a:lnTo>
                    <a:pt x="178034" y="215475"/>
                  </a:lnTo>
                  <a:lnTo>
                    <a:pt x="178985" y="2420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76826" y="1778249"/>
              <a:ext cx="197289" cy="487729"/>
            </a:xfrm>
            <a:custGeom>
              <a:avLst/>
              <a:gdLst/>
              <a:ahLst/>
              <a:cxnLst/>
              <a:rect l="0" t="0" r="0" b="0"/>
              <a:pathLst>
                <a:path w="197289" h="487729">
                  <a:moveTo>
                    <a:pt x="102531" y="348507"/>
                  </a:moveTo>
                  <a:lnTo>
                    <a:pt x="108120" y="331740"/>
                  </a:lnTo>
                  <a:lnTo>
                    <a:pt x="106007" y="298955"/>
                  </a:lnTo>
                  <a:lnTo>
                    <a:pt x="97972" y="265195"/>
                  </a:lnTo>
                  <a:lnTo>
                    <a:pt x="91303" y="257871"/>
                  </a:lnTo>
                  <a:lnTo>
                    <a:pt x="71414" y="249733"/>
                  </a:lnTo>
                  <a:lnTo>
                    <a:pt x="61900" y="249902"/>
                  </a:lnTo>
                  <a:lnTo>
                    <a:pt x="45088" y="256329"/>
                  </a:lnTo>
                  <a:lnTo>
                    <a:pt x="22470" y="278691"/>
                  </a:lnTo>
                  <a:lnTo>
                    <a:pt x="6540" y="307544"/>
                  </a:lnTo>
                  <a:lnTo>
                    <a:pt x="0" y="349498"/>
                  </a:lnTo>
                  <a:lnTo>
                    <a:pt x="6196" y="406501"/>
                  </a:lnTo>
                  <a:lnTo>
                    <a:pt x="22067" y="463639"/>
                  </a:lnTo>
                  <a:lnTo>
                    <a:pt x="27831" y="472055"/>
                  </a:lnTo>
                  <a:lnTo>
                    <a:pt x="43595" y="484526"/>
                  </a:lnTo>
                  <a:lnTo>
                    <a:pt x="62299" y="487728"/>
                  </a:lnTo>
                  <a:lnTo>
                    <a:pt x="72200" y="486945"/>
                  </a:lnTo>
                  <a:lnTo>
                    <a:pt x="92560" y="476715"/>
                  </a:lnTo>
                  <a:lnTo>
                    <a:pt x="120634" y="451225"/>
                  </a:lnTo>
                  <a:lnTo>
                    <a:pt x="135143" y="429255"/>
                  </a:lnTo>
                  <a:lnTo>
                    <a:pt x="149889" y="382831"/>
                  </a:lnTo>
                  <a:lnTo>
                    <a:pt x="161667" y="328651"/>
                  </a:lnTo>
                  <a:lnTo>
                    <a:pt x="176127" y="267766"/>
                  </a:lnTo>
                  <a:lnTo>
                    <a:pt x="183609" y="206431"/>
                  </a:lnTo>
                  <a:lnTo>
                    <a:pt x="184189" y="162530"/>
                  </a:lnTo>
                  <a:lnTo>
                    <a:pt x="177939" y="107269"/>
                  </a:lnTo>
                  <a:lnTo>
                    <a:pt x="165346" y="52850"/>
                  </a:lnTo>
                  <a:lnTo>
                    <a:pt x="151594" y="2977"/>
                  </a:lnTo>
                  <a:lnTo>
                    <a:pt x="146938" y="0"/>
                  </a:lnTo>
                  <a:lnTo>
                    <a:pt x="141494" y="2695"/>
                  </a:lnTo>
                  <a:lnTo>
                    <a:pt x="135525" y="9171"/>
                  </a:lnTo>
                  <a:lnTo>
                    <a:pt x="121536" y="40643"/>
                  </a:lnTo>
                  <a:lnTo>
                    <a:pt x="121160" y="90782"/>
                  </a:lnTo>
                  <a:lnTo>
                    <a:pt x="125629" y="132967"/>
                  </a:lnTo>
                  <a:lnTo>
                    <a:pt x="131514" y="177842"/>
                  </a:lnTo>
                  <a:lnTo>
                    <a:pt x="138029" y="221183"/>
                  </a:lnTo>
                  <a:lnTo>
                    <a:pt x="144824" y="263843"/>
                  </a:lnTo>
                  <a:lnTo>
                    <a:pt x="155227" y="324201"/>
                  </a:lnTo>
                  <a:lnTo>
                    <a:pt x="169222" y="385820"/>
                  </a:lnTo>
                  <a:lnTo>
                    <a:pt x="197288" y="4432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80911" y="2010943"/>
              <a:ext cx="175750" cy="306921"/>
            </a:xfrm>
            <a:custGeom>
              <a:avLst/>
              <a:gdLst/>
              <a:ahLst/>
              <a:cxnLst/>
              <a:rect l="0" t="0" r="0" b="0"/>
              <a:pathLst>
                <a:path w="175750" h="306921">
                  <a:moveTo>
                    <a:pt x="72187" y="10528"/>
                  </a:moveTo>
                  <a:lnTo>
                    <a:pt x="48140" y="28509"/>
                  </a:lnTo>
                  <a:lnTo>
                    <a:pt x="27887" y="54850"/>
                  </a:lnTo>
                  <a:lnTo>
                    <a:pt x="6143" y="105575"/>
                  </a:lnTo>
                  <a:lnTo>
                    <a:pt x="0" y="155861"/>
                  </a:lnTo>
                  <a:lnTo>
                    <a:pt x="1906" y="210855"/>
                  </a:lnTo>
                  <a:lnTo>
                    <a:pt x="13149" y="249648"/>
                  </a:lnTo>
                  <a:lnTo>
                    <a:pt x="37908" y="288609"/>
                  </a:lnTo>
                  <a:lnTo>
                    <a:pt x="57732" y="301016"/>
                  </a:lnTo>
                  <a:lnTo>
                    <a:pt x="69569" y="305962"/>
                  </a:lnTo>
                  <a:lnTo>
                    <a:pt x="79801" y="306920"/>
                  </a:lnTo>
                  <a:lnTo>
                    <a:pt x="97408" y="301745"/>
                  </a:lnTo>
                  <a:lnTo>
                    <a:pt x="126063" y="285678"/>
                  </a:lnTo>
                  <a:lnTo>
                    <a:pt x="140196" y="269687"/>
                  </a:lnTo>
                  <a:lnTo>
                    <a:pt x="168751" y="212159"/>
                  </a:lnTo>
                  <a:lnTo>
                    <a:pt x="175749" y="157548"/>
                  </a:lnTo>
                  <a:lnTo>
                    <a:pt x="174367" y="132022"/>
                  </a:lnTo>
                  <a:lnTo>
                    <a:pt x="148724" y="73119"/>
                  </a:lnTo>
                  <a:lnTo>
                    <a:pt x="129440" y="43112"/>
                  </a:lnTo>
                  <a:lnTo>
                    <a:pt x="721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09103" y="1939178"/>
              <a:ext cx="344162" cy="345506"/>
            </a:xfrm>
            <a:custGeom>
              <a:avLst/>
              <a:gdLst/>
              <a:ahLst/>
              <a:cxnLst/>
              <a:rect l="0" t="0" r="0" b="0"/>
              <a:pathLst>
                <a:path w="344162" h="345506">
                  <a:moveTo>
                    <a:pt x="175705" y="124407"/>
                  </a:moveTo>
                  <a:lnTo>
                    <a:pt x="172585" y="81715"/>
                  </a:lnTo>
                  <a:lnTo>
                    <a:pt x="161133" y="50536"/>
                  </a:lnTo>
                  <a:lnTo>
                    <a:pt x="136302" y="8560"/>
                  </a:lnTo>
                  <a:lnTo>
                    <a:pt x="128379" y="2722"/>
                  </a:lnTo>
                  <a:lnTo>
                    <a:pt x="119588" y="0"/>
                  </a:lnTo>
                  <a:lnTo>
                    <a:pt x="100461" y="95"/>
                  </a:lnTo>
                  <a:lnTo>
                    <a:pt x="80262" y="4036"/>
                  </a:lnTo>
                  <a:lnTo>
                    <a:pt x="59586" y="19046"/>
                  </a:lnTo>
                  <a:lnTo>
                    <a:pt x="41039" y="41315"/>
                  </a:lnTo>
                  <a:lnTo>
                    <a:pt x="19599" y="93739"/>
                  </a:lnTo>
                  <a:lnTo>
                    <a:pt x="7789" y="141447"/>
                  </a:lnTo>
                  <a:lnTo>
                    <a:pt x="0" y="196916"/>
                  </a:lnTo>
                  <a:lnTo>
                    <a:pt x="812" y="247277"/>
                  </a:lnTo>
                  <a:lnTo>
                    <a:pt x="6728" y="276112"/>
                  </a:lnTo>
                  <a:lnTo>
                    <a:pt x="17156" y="300626"/>
                  </a:lnTo>
                  <a:lnTo>
                    <a:pt x="41770" y="328568"/>
                  </a:lnTo>
                  <a:lnTo>
                    <a:pt x="64316" y="337978"/>
                  </a:lnTo>
                  <a:lnTo>
                    <a:pt x="76879" y="340487"/>
                  </a:lnTo>
                  <a:lnTo>
                    <a:pt x="103316" y="337036"/>
                  </a:lnTo>
                  <a:lnTo>
                    <a:pt x="128324" y="326533"/>
                  </a:lnTo>
                  <a:lnTo>
                    <a:pt x="155557" y="300890"/>
                  </a:lnTo>
                  <a:lnTo>
                    <a:pt x="192910" y="244830"/>
                  </a:lnTo>
                  <a:lnTo>
                    <a:pt x="216849" y="188185"/>
                  </a:lnTo>
                  <a:lnTo>
                    <a:pt x="231665" y="145584"/>
                  </a:lnTo>
                  <a:lnTo>
                    <a:pt x="234069" y="143204"/>
                  </a:lnTo>
                  <a:lnTo>
                    <a:pt x="235671" y="146297"/>
                  </a:lnTo>
                  <a:lnTo>
                    <a:pt x="250047" y="202224"/>
                  </a:lnTo>
                  <a:lnTo>
                    <a:pt x="263569" y="255072"/>
                  </a:lnTo>
                  <a:lnTo>
                    <a:pt x="279598" y="285435"/>
                  </a:lnTo>
                  <a:lnTo>
                    <a:pt x="319780" y="331123"/>
                  </a:lnTo>
                  <a:lnTo>
                    <a:pt x="330595" y="339113"/>
                  </a:lnTo>
                  <a:lnTo>
                    <a:pt x="344161" y="3455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86140" y="1775621"/>
              <a:ext cx="187150" cy="519579"/>
            </a:xfrm>
            <a:custGeom>
              <a:avLst/>
              <a:gdLst/>
              <a:ahLst/>
              <a:cxnLst/>
              <a:rect l="0" t="0" r="0" b="0"/>
              <a:pathLst>
                <a:path w="187150" h="519579">
                  <a:moveTo>
                    <a:pt x="135580" y="393249"/>
                  </a:moveTo>
                  <a:lnTo>
                    <a:pt x="141169" y="376481"/>
                  </a:lnTo>
                  <a:lnTo>
                    <a:pt x="140794" y="358891"/>
                  </a:lnTo>
                  <a:lnTo>
                    <a:pt x="135557" y="339374"/>
                  </a:lnTo>
                  <a:lnTo>
                    <a:pt x="125431" y="319002"/>
                  </a:lnTo>
                  <a:lnTo>
                    <a:pt x="106893" y="301369"/>
                  </a:lnTo>
                  <a:lnTo>
                    <a:pt x="95398" y="293391"/>
                  </a:lnTo>
                  <a:lnTo>
                    <a:pt x="73268" y="287647"/>
                  </a:lnTo>
                  <a:lnTo>
                    <a:pt x="62453" y="287752"/>
                  </a:lnTo>
                  <a:lnTo>
                    <a:pt x="52903" y="291333"/>
                  </a:lnTo>
                  <a:lnTo>
                    <a:pt x="36054" y="304669"/>
                  </a:lnTo>
                  <a:lnTo>
                    <a:pt x="13414" y="331908"/>
                  </a:lnTo>
                  <a:lnTo>
                    <a:pt x="5245" y="355068"/>
                  </a:lnTo>
                  <a:lnTo>
                    <a:pt x="0" y="408064"/>
                  </a:lnTo>
                  <a:lnTo>
                    <a:pt x="4681" y="449631"/>
                  </a:lnTo>
                  <a:lnTo>
                    <a:pt x="19066" y="485994"/>
                  </a:lnTo>
                  <a:lnTo>
                    <a:pt x="38146" y="513406"/>
                  </a:lnTo>
                  <a:lnTo>
                    <a:pt x="46058" y="517807"/>
                  </a:lnTo>
                  <a:lnTo>
                    <a:pt x="64207" y="519578"/>
                  </a:lnTo>
                  <a:lnTo>
                    <a:pt x="72790" y="516073"/>
                  </a:lnTo>
                  <a:lnTo>
                    <a:pt x="110601" y="481217"/>
                  </a:lnTo>
                  <a:lnTo>
                    <a:pt x="142935" y="426136"/>
                  </a:lnTo>
                  <a:lnTo>
                    <a:pt x="159519" y="366210"/>
                  </a:lnTo>
                  <a:lnTo>
                    <a:pt x="164900" y="307248"/>
                  </a:lnTo>
                  <a:lnTo>
                    <a:pt x="172083" y="256503"/>
                  </a:lnTo>
                  <a:lnTo>
                    <a:pt x="176032" y="195064"/>
                  </a:lnTo>
                  <a:lnTo>
                    <a:pt x="184601" y="132223"/>
                  </a:lnTo>
                  <a:lnTo>
                    <a:pt x="187149" y="82981"/>
                  </a:lnTo>
                  <a:lnTo>
                    <a:pt x="184891" y="20179"/>
                  </a:lnTo>
                  <a:lnTo>
                    <a:pt x="182492" y="7665"/>
                  </a:lnTo>
                  <a:lnTo>
                    <a:pt x="178553" y="1662"/>
                  </a:lnTo>
                  <a:lnTo>
                    <a:pt x="173587" y="0"/>
                  </a:lnTo>
                  <a:lnTo>
                    <a:pt x="167937" y="1232"/>
                  </a:lnTo>
                  <a:lnTo>
                    <a:pt x="163001" y="6732"/>
                  </a:lnTo>
                  <a:lnTo>
                    <a:pt x="154396" y="25322"/>
                  </a:lnTo>
                  <a:lnTo>
                    <a:pt x="148564" y="73274"/>
                  </a:lnTo>
                  <a:lnTo>
                    <a:pt x="146836" y="131935"/>
                  </a:lnTo>
                  <a:lnTo>
                    <a:pt x="151913" y="193770"/>
                  </a:lnTo>
                  <a:lnTo>
                    <a:pt x="155237" y="245367"/>
                  </a:lnTo>
                  <a:lnTo>
                    <a:pt x="161811" y="295880"/>
                  </a:lnTo>
                  <a:lnTo>
                    <a:pt x="171168" y="347891"/>
                  </a:lnTo>
                  <a:lnTo>
                    <a:pt x="174794" y="376600"/>
                  </a:lnTo>
                  <a:lnTo>
                    <a:pt x="177694" y="4143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72409" y="1770097"/>
              <a:ext cx="185592" cy="504021"/>
            </a:xfrm>
            <a:custGeom>
              <a:avLst/>
              <a:gdLst/>
              <a:ahLst/>
              <a:cxnLst/>
              <a:rect l="0" t="0" r="0" b="0"/>
              <a:pathLst>
                <a:path w="185592" h="504021">
                  <a:moveTo>
                    <a:pt x="133580" y="367188"/>
                  </a:moveTo>
                  <a:lnTo>
                    <a:pt x="113337" y="323225"/>
                  </a:lnTo>
                  <a:lnTo>
                    <a:pt x="88588" y="298530"/>
                  </a:lnTo>
                  <a:lnTo>
                    <a:pt x="79019" y="295679"/>
                  </a:lnTo>
                  <a:lnTo>
                    <a:pt x="59028" y="298751"/>
                  </a:lnTo>
                  <a:lnTo>
                    <a:pt x="28043" y="319224"/>
                  </a:lnTo>
                  <a:lnTo>
                    <a:pt x="7813" y="347517"/>
                  </a:lnTo>
                  <a:lnTo>
                    <a:pt x="0" y="389305"/>
                  </a:lnTo>
                  <a:lnTo>
                    <a:pt x="5765" y="446252"/>
                  </a:lnTo>
                  <a:lnTo>
                    <a:pt x="16031" y="480301"/>
                  </a:lnTo>
                  <a:lnTo>
                    <a:pt x="27134" y="497789"/>
                  </a:lnTo>
                  <a:lnTo>
                    <a:pt x="34540" y="502218"/>
                  </a:lnTo>
                  <a:lnTo>
                    <a:pt x="52128" y="504020"/>
                  </a:lnTo>
                  <a:lnTo>
                    <a:pt x="60561" y="500523"/>
                  </a:lnTo>
                  <a:lnTo>
                    <a:pt x="83609" y="478834"/>
                  </a:lnTo>
                  <a:lnTo>
                    <a:pt x="112358" y="433825"/>
                  </a:lnTo>
                  <a:lnTo>
                    <a:pt x="133531" y="386152"/>
                  </a:lnTo>
                  <a:lnTo>
                    <a:pt x="151503" y="334982"/>
                  </a:lnTo>
                  <a:lnTo>
                    <a:pt x="168056" y="276468"/>
                  </a:lnTo>
                  <a:lnTo>
                    <a:pt x="179020" y="225274"/>
                  </a:lnTo>
                  <a:lnTo>
                    <a:pt x="184089" y="165652"/>
                  </a:lnTo>
                  <a:lnTo>
                    <a:pt x="185591" y="103532"/>
                  </a:lnTo>
                  <a:lnTo>
                    <a:pt x="180446" y="51851"/>
                  </a:lnTo>
                  <a:lnTo>
                    <a:pt x="177102" y="6903"/>
                  </a:lnTo>
                  <a:lnTo>
                    <a:pt x="174293" y="656"/>
                  </a:lnTo>
                  <a:lnTo>
                    <a:pt x="170081" y="0"/>
                  </a:lnTo>
                  <a:lnTo>
                    <a:pt x="164933" y="3073"/>
                  </a:lnTo>
                  <a:lnTo>
                    <a:pt x="156093" y="18966"/>
                  </a:lnTo>
                  <a:lnTo>
                    <a:pt x="152099" y="29755"/>
                  </a:lnTo>
                  <a:lnTo>
                    <a:pt x="152923" y="90267"/>
                  </a:lnTo>
                  <a:lnTo>
                    <a:pt x="154129" y="148267"/>
                  </a:lnTo>
                  <a:lnTo>
                    <a:pt x="155657" y="206396"/>
                  </a:lnTo>
                  <a:lnTo>
                    <a:pt x="162941" y="265496"/>
                  </a:lnTo>
                  <a:lnTo>
                    <a:pt x="167626" y="315610"/>
                  </a:lnTo>
                  <a:lnTo>
                    <a:pt x="175694" y="3671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85408" y="2074114"/>
              <a:ext cx="10096" cy="168457"/>
            </a:xfrm>
            <a:custGeom>
              <a:avLst/>
              <a:gdLst/>
              <a:ahLst/>
              <a:cxnLst/>
              <a:rect l="0" t="0" r="0" b="0"/>
              <a:pathLst>
                <a:path w="10096" h="168457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7956" y="143508"/>
                  </a:lnTo>
                  <a:lnTo>
                    <a:pt x="1009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95503" y="18846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65856" y="1863544"/>
              <a:ext cx="40218" cy="389555"/>
            </a:xfrm>
            <a:custGeom>
              <a:avLst/>
              <a:gdLst/>
              <a:ahLst/>
              <a:cxnLst/>
              <a:rect l="0" t="0" r="0" b="0"/>
              <a:pathLst>
                <a:path w="40218" h="389555">
                  <a:moveTo>
                    <a:pt x="19159" y="0"/>
                  </a:moveTo>
                  <a:lnTo>
                    <a:pt x="4505" y="49551"/>
                  </a:lnTo>
                  <a:lnTo>
                    <a:pt x="0" y="100079"/>
                  </a:lnTo>
                  <a:lnTo>
                    <a:pt x="5713" y="159498"/>
                  </a:lnTo>
                  <a:lnTo>
                    <a:pt x="8936" y="219874"/>
                  </a:lnTo>
                  <a:lnTo>
                    <a:pt x="16780" y="274678"/>
                  </a:lnTo>
                  <a:lnTo>
                    <a:pt x="29911" y="335710"/>
                  </a:lnTo>
                  <a:lnTo>
                    <a:pt x="40217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79730" y="2010943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82696" y="0"/>
                  </a:lnTo>
                  <a:lnTo>
                    <a:pt x="134851" y="0"/>
                  </a:lnTo>
                  <a:lnTo>
                    <a:pt x="83630" y="0"/>
                  </a:lnTo>
                  <a:lnTo>
                    <a:pt x="376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76963" y="2095171"/>
              <a:ext cx="18623" cy="210571"/>
            </a:xfrm>
            <a:custGeom>
              <a:avLst/>
              <a:gdLst/>
              <a:ahLst/>
              <a:cxnLst/>
              <a:rect l="0" t="0" r="0" b="0"/>
              <a:pathLst>
                <a:path w="18623" h="210571">
                  <a:moveTo>
                    <a:pt x="18622" y="0"/>
                  </a:moveTo>
                  <a:lnTo>
                    <a:pt x="1834" y="55044"/>
                  </a:lnTo>
                  <a:lnTo>
                    <a:pt x="0" y="91828"/>
                  </a:lnTo>
                  <a:lnTo>
                    <a:pt x="6797" y="152602"/>
                  </a:lnTo>
                  <a:lnTo>
                    <a:pt x="18622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06114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83855" y="2084642"/>
              <a:ext cx="139308" cy="192579"/>
            </a:xfrm>
            <a:custGeom>
              <a:avLst/>
              <a:gdLst/>
              <a:ahLst/>
              <a:cxnLst/>
              <a:rect l="0" t="0" r="0" b="0"/>
              <a:pathLst>
                <a:path w="139308" h="192579">
                  <a:moveTo>
                    <a:pt x="80186" y="0"/>
                  </a:moveTo>
                  <a:lnTo>
                    <a:pt x="48904" y="9575"/>
                  </a:lnTo>
                  <a:lnTo>
                    <a:pt x="10498" y="39403"/>
                  </a:lnTo>
                  <a:lnTo>
                    <a:pt x="2420" y="62356"/>
                  </a:lnTo>
                  <a:lnTo>
                    <a:pt x="0" y="89715"/>
                  </a:lnTo>
                  <a:lnTo>
                    <a:pt x="10991" y="146735"/>
                  </a:lnTo>
                  <a:lnTo>
                    <a:pt x="26408" y="173199"/>
                  </a:lnTo>
                  <a:lnTo>
                    <a:pt x="42247" y="185382"/>
                  </a:lnTo>
                  <a:lnTo>
                    <a:pt x="51384" y="190268"/>
                  </a:lnTo>
                  <a:lnTo>
                    <a:pt x="70894" y="192578"/>
                  </a:lnTo>
                  <a:lnTo>
                    <a:pt x="81011" y="191557"/>
                  </a:lnTo>
                  <a:lnTo>
                    <a:pt x="98490" y="181063"/>
                  </a:lnTo>
                  <a:lnTo>
                    <a:pt x="121484" y="152304"/>
                  </a:lnTo>
                  <a:lnTo>
                    <a:pt x="133636" y="126182"/>
                  </a:lnTo>
                  <a:lnTo>
                    <a:pt x="139307" y="80931"/>
                  </a:lnTo>
                  <a:lnTo>
                    <a:pt x="136488" y="55856"/>
                  </a:lnTo>
                  <a:lnTo>
                    <a:pt x="128216" y="36133"/>
                  </a:lnTo>
                  <a:lnTo>
                    <a:pt x="116741" y="20739"/>
                  </a:lnTo>
                  <a:lnTo>
                    <a:pt x="9071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82050" y="2072868"/>
              <a:ext cx="166262" cy="232874"/>
            </a:xfrm>
            <a:custGeom>
              <a:avLst/>
              <a:gdLst/>
              <a:ahLst/>
              <a:cxnLst/>
              <a:rect l="0" t="0" r="0" b="0"/>
              <a:pathLst>
                <a:path w="166262" h="232874">
                  <a:moveTo>
                    <a:pt x="8333" y="85474"/>
                  </a:moveTo>
                  <a:lnTo>
                    <a:pt x="0" y="122952"/>
                  </a:lnTo>
                  <a:lnTo>
                    <a:pt x="1575" y="157799"/>
                  </a:lnTo>
                  <a:lnTo>
                    <a:pt x="4160" y="172600"/>
                  </a:lnTo>
                  <a:lnTo>
                    <a:pt x="3211" y="171634"/>
                  </a:lnTo>
                  <a:lnTo>
                    <a:pt x="1409" y="167480"/>
                  </a:lnTo>
                  <a:lnTo>
                    <a:pt x="6613" y="111336"/>
                  </a:lnTo>
                  <a:lnTo>
                    <a:pt x="13582" y="51328"/>
                  </a:lnTo>
                  <a:lnTo>
                    <a:pt x="22755" y="28964"/>
                  </a:lnTo>
                  <a:lnTo>
                    <a:pt x="28476" y="19724"/>
                  </a:lnTo>
                  <a:lnTo>
                    <a:pt x="44192" y="6339"/>
                  </a:lnTo>
                  <a:lnTo>
                    <a:pt x="53296" y="1132"/>
                  </a:lnTo>
                  <a:lnTo>
                    <a:pt x="62875" y="0"/>
                  </a:lnTo>
                  <a:lnTo>
                    <a:pt x="82877" y="4981"/>
                  </a:lnTo>
                  <a:lnTo>
                    <a:pt x="100345" y="18114"/>
                  </a:lnTo>
                  <a:lnTo>
                    <a:pt x="114738" y="36818"/>
                  </a:lnTo>
                  <a:lnTo>
                    <a:pt x="133510" y="86954"/>
                  </a:lnTo>
                  <a:lnTo>
                    <a:pt x="148483" y="141918"/>
                  </a:lnTo>
                  <a:lnTo>
                    <a:pt x="163111" y="200401"/>
                  </a:lnTo>
                  <a:lnTo>
                    <a:pt x="166261" y="2328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64124" y="1642445"/>
              <a:ext cx="210571" cy="810695"/>
            </a:xfrm>
            <a:custGeom>
              <a:avLst/>
              <a:gdLst/>
              <a:ahLst/>
              <a:cxnLst/>
              <a:rect l="0" t="0" r="0" b="0"/>
              <a:pathLst>
                <a:path w="210571" h="810695">
                  <a:moveTo>
                    <a:pt x="210570" y="0"/>
                  </a:moveTo>
                  <a:lnTo>
                    <a:pt x="199391" y="11179"/>
                  </a:lnTo>
                  <a:lnTo>
                    <a:pt x="171028" y="70781"/>
                  </a:lnTo>
                  <a:lnTo>
                    <a:pt x="154926" y="120826"/>
                  </a:lnTo>
                  <a:lnTo>
                    <a:pt x="147716" y="176942"/>
                  </a:lnTo>
                  <a:lnTo>
                    <a:pt x="136240" y="240019"/>
                  </a:lnTo>
                  <a:lnTo>
                    <a:pt x="122708" y="303475"/>
                  </a:lnTo>
                  <a:lnTo>
                    <a:pt x="112267" y="354951"/>
                  </a:lnTo>
                  <a:lnTo>
                    <a:pt x="98258" y="417511"/>
                  </a:lnTo>
                  <a:lnTo>
                    <a:pt x="87735" y="466598"/>
                  </a:lnTo>
                  <a:lnTo>
                    <a:pt x="73699" y="528819"/>
                  </a:lnTo>
                  <a:lnTo>
                    <a:pt x="63171" y="579777"/>
                  </a:lnTo>
                  <a:lnTo>
                    <a:pt x="52643" y="628801"/>
                  </a:lnTo>
                  <a:lnTo>
                    <a:pt x="38604" y="687287"/>
                  </a:lnTo>
                  <a:lnTo>
                    <a:pt x="21057" y="746524"/>
                  </a:lnTo>
                  <a:lnTo>
                    <a:pt x="3120" y="801248"/>
                  </a:lnTo>
                  <a:lnTo>
                    <a:pt x="0" y="8106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48394" y="1921125"/>
              <a:ext cx="223871" cy="287105"/>
            </a:xfrm>
            <a:custGeom>
              <a:avLst/>
              <a:gdLst/>
              <a:ahLst/>
              <a:cxnLst/>
              <a:rect l="0" t="0" r="0" b="0"/>
              <a:pathLst>
                <a:path w="223871" h="287105">
                  <a:moveTo>
                    <a:pt x="147398" y="5590"/>
                  </a:moveTo>
                  <a:lnTo>
                    <a:pt x="130631" y="0"/>
                  </a:lnTo>
                  <a:lnTo>
                    <a:pt x="113040" y="376"/>
                  </a:lnTo>
                  <a:lnTo>
                    <a:pt x="73151" y="10149"/>
                  </a:lnTo>
                  <a:lnTo>
                    <a:pt x="47540" y="25528"/>
                  </a:lnTo>
                  <a:lnTo>
                    <a:pt x="25134" y="50492"/>
                  </a:lnTo>
                  <a:lnTo>
                    <a:pt x="9266" y="85704"/>
                  </a:lnTo>
                  <a:lnTo>
                    <a:pt x="7238" y="109047"/>
                  </a:lnTo>
                  <a:lnTo>
                    <a:pt x="8334" y="120184"/>
                  </a:lnTo>
                  <a:lnTo>
                    <a:pt x="13745" y="128779"/>
                  </a:lnTo>
                  <a:lnTo>
                    <a:pt x="32235" y="141449"/>
                  </a:lnTo>
                  <a:lnTo>
                    <a:pt x="52931" y="144740"/>
                  </a:lnTo>
                  <a:lnTo>
                    <a:pt x="113728" y="135525"/>
                  </a:lnTo>
                  <a:lnTo>
                    <a:pt x="165617" y="135761"/>
                  </a:lnTo>
                  <a:lnTo>
                    <a:pt x="187081" y="141822"/>
                  </a:lnTo>
                  <a:lnTo>
                    <a:pt x="204420" y="152315"/>
                  </a:lnTo>
                  <a:lnTo>
                    <a:pt x="216805" y="171017"/>
                  </a:lnTo>
                  <a:lnTo>
                    <a:pt x="223870" y="193756"/>
                  </a:lnTo>
                  <a:lnTo>
                    <a:pt x="223110" y="215561"/>
                  </a:lnTo>
                  <a:lnTo>
                    <a:pt x="215753" y="233831"/>
                  </a:lnTo>
                  <a:lnTo>
                    <a:pt x="191966" y="264624"/>
                  </a:lnTo>
                  <a:lnTo>
                    <a:pt x="166063" y="280562"/>
                  </a:lnTo>
                  <a:lnTo>
                    <a:pt x="130572" y="287104"/>
                  </a:lnTo>
                  <a:lnTo>
                    <a:pt x="71136" y="278044"/>
                  </a:lnTo>
                  <a:lnTo>
                    <a:pt x="10057" y="261280"/>
                  </a:lnTo>
                  <a:lnTo>
                    <a:pt x="0" y="2582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28538" y="2021471"/>
              <a:ext cx="159309" cy="201647"/>
            </a:xfrm>
            <a:custGeom>
              <a:avLst/>
              <a:gdLst/>
              <a:ahLst/>
              <a:cxnLst/>
              <a:rect l="0" t="0" r="0" b="0"/>
              <a:pathLst>
                <a:path w="159309" h="201647">
                  <a:moveTo>
                    <a:pt x="14654" y="0"/>
                  </a:moveTo>
                  <a:lnTo>
                    <a:pt x="0" y="43963"/>
                  </a:lnTo>
                  <a:lnTo>
                    <a:pt x="2773" y="106453"/>
                  </a:lnTo>
                  <a:lnTo>
                    <a:pt x="5864" y="132710"/>
                  </a:lnTo>
                  <a:lnTo>
                    <a:pt x="20758" y="166054"/>
                  </a:lnTo>
                  <a:lnTo>
                    <a:pt x="33355" y="183376"/>
                  </a:lnTo>
                  <a:lnTo>
                    <a:pt x="59189" y="200693"/>
                  </a:lnTo>
                  <a:lnTo>
                    <a:pt x="68911" y="201646"/>
                  </a:lnTo>
                  <a:lnTo>
                    <a:pt x="89071" y="196465"/>
                  </a:lnTo>
                  <a:lnTo>
                    <a:pt x="114562" y="180394"/>
                  </a:lnTo>
                  <a:lnTo>
                    <a:pt x="136933" y="155226"/>
                  </a:lnTo>
                  <a:lnTo>
                    <a:pt x="152790" y="119952"/>
                  </a:lnTo>
                  <a:lnTo>
                    <a:pt x="159308" y="79865"/>
                  </a:lnTo>
                  <a:lnTo>
                    <a:pt x="15152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32704" y="1821430"/>
              <a:ext cx="203984" cy="395681"/>
            </a:xfrm>
            <a:custGeom>
              <a:avLst/>
              <a:gdLst/>
              <a:ahLst/>
              <a:cxnLst/>
              <a:rect l="0" t="0" r="0" b="0"/>
              <a:pathLst>
                <a:path w="203984" h="395681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21331" y="169786"/>
                  </a:lnTo>
                  <a:lnTo>
                    <a:pt x="31667" y="228901"/>
                  </a:lnTo>
                  <a:lnTo>
                    <a:pt x="45640" y="290100"/>
                  </a:lnTo>
                  <a:lnTo>
                    <a:pt x="46804" y="294005"/>
                  </a:lnTo>
                  <a:lnTo>
                    <a:pt x="42680" y="242514"/>
                  </a:lnTo>
                  <a:lnTo>
                    <a:pt x="44622" y="204957"/>
                  </a:lnTo>
                  <a:lnTo>
                    <a:pt x="53367" y="186238"/>
                  </a:lnTo>
                  <a:lnTo>
                    <a:pt x="61314" y="181480"/>
                  </a:lnTo>
                  <a:lnTo>
                    <a:pt x="82623" y="179314"/>
                  </a:lnTo>
                  <a:lnTo>
                    <a:pt x="104572" y="185370"/>
                  </a:lnTo>
                  <a:lnTo>
                    <a:pt x="124855" y="197030"/>
                  </a:lnTo>
                  <a:lnTo>
                    <a:pt x="169878" y="243145"/>
                  </a:lnTo>
                  <a:lnTo>
                    <a:pt x="194040" y="298936"/>
                  </a:lnTo>
                  <a:lnTo>
                    <a:pt x="203983" y="335018"/>
                  </a:lnTo>
                  <a:lnTo>
                    <a:pt x="202573" y="357127"/>
                  </a:lnTo>
                  <a:lnTo>
                    <a:pt x="191808" y="375532"/>
                  </a:lnTo>
                  <a:lnTo>
                    <a:pt x="184024" y="383716"/>
                  </a:lnTo>
                  <a:lnTo>
                    <a:pt x="162897" y="392808"/>
                  </a:lnTo>
                  <a:lnTo>
                    <a:pt x="139079" y="395680"/>
                  </a:lnTo>
                  <a:lnTo>
                    <a:pt x="84519" y="385003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06446" y="1800373"/>
              <a:ext cx="63172" cy="400083"/>
            </a:xfrm>
            <a:custGeom>
              <a:avLst/>
              <a:gdLst/>
              <a:ahLst/>
              <a:cxnLst/>
              <a:rect l="0" t="0" r="0" b="0"/>
              <a:pathLst>
                <a:path w="63172" h="40008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1453" y="181026"/>
                  </a:lnTo>
                  <a:lnTo>
                    <a:pt x="19159" y="235539"/>
                  </a:lnTo>
                  <a:lnTo>
                    <a:pt x="32259" y="293926"/>
                  </a:lnTo>
                  <a:lnTo>
                    <a:pt x="49222" y="354561"/>
                  </a:lnTo>
                  <a:lnTo>
                    <a:pt x="63171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80104" y="1968829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35656" y="7235"/>
                  </a:lnTo>
                  <a:lnTo>
                    <a:pt x="179433" y="9878"/>
                  </a:lnTo>
                  <a:lnTo>
                    <a:pt x="117331" y="10400"/>
                  </a:lnTo>
                  <a:lnTo>
                    <a:pt x="66090" y="16079"/>
                  </a:lnTo>
                  <a:lnTo>
                    <a:pt x="37562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43316" y="1947772"/>
              <a:ext cx="84229" cy="232811"/>
            </a:xfrm>
            <a:custGeom>
              <a:avLst/>
              <a:gdLst/>
              <a:ahLst/>
              <a:cxnLst/>
              <a:rect l="0" t="0" r="0" b="0"/>
              <a:pathLst>
                <a:path w="84229" h="232811">
                  <a:moveTo>
                    <a:pt x="0" y="105285"/>
                  </a:moveTo>
                  <a:lnTo>
                    <a:pt x="8333" y="142763"/>
                  </a:lnTo>
                  <a:lnTo>
                    <a:pt x="15684" y="194186"/>
                  </a:lnTo>
                  <a:lnTo>
                    <a:pt x="30643" y="229892"/>
                  </a:lnTo>
                  <a:lnTo>
                    <a:pt x="33297" y="232810"/>
                  </a:lnTo>
                  <a:lnTo>
                    <a:pt x="33896" y="230076"/>
                  </a:lnTo>
                  <a:lnTo>
                    <a:pt x="30273" y="214560"/>
                  </a:lnTo>
                  <a:lnTo>
                    <a:pt x="8001" y="153094"/>
                  </a:lnTo>
                  <a:lnTo>
                    <a:pt x="2750" y="99174"/>
                  </a:lnTo>
                  <a:lnTo>
                    <a:pt x="6292" y="75663"/>
                  </a:lnTo>
                  <a:lnTo>
                    <a:pt x="14884" y="56634"/>
                  </a:lnTo>
                  <a:lnTo>
                    <a:pt x="39465" y="2535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97530" y="1993585"/>
              <a:ext cx="193227" cy="164793"/>
            </a:xfrm>
            <a:custGeom>
              <a:avLst/>
              <a:gdLst/>
              <a:ahLst/>
              <a:cxnLst/>
              <a:rect l="0" t="0" r="0" b="0"/>
              <a:pathLst>
                <a:path w="193227" h="164793">
                  <a:moveTo>
                    <a:pt x="130055" y="38415"/>
                  </a:moveTo>
                  <a:lnTo>
                    <a:pt x="100747" y="9106"/>
                  </a:lnTo>
                  <a:lnTo>
                    <a:pt x="81154" y="1992"/>
                  </a:lnTo>
                  <a:lnTo>
                    <a:pt x="58018" y="0"/>
                  </a:lnTo>
                  <a:lnTo>
                    <a:pt x="36038" y="3014"/>
                  </a:lnTo>
                  <a:lnTo>
                    <a:pt x="27603" y="8965"/>
                  </a:lnTo>
                  <a:lnTo>
                    <a:pt x="10142" y="38527"/>
                  </a:lnTo>
                  <a:lnTo>
                    <a:pt x="1501" y="59522"/>
                  </a:lnTo>
                  <a:lnTo>
                    <a:pt x="0" y="83670"/>
                  </a:lnTo>
                  <a:lnTo>
                    <a:pt x="8569" y="131712"/>
                  </a:lnTo>
                  <a:lnTo>
                    <a:pt x="23740" y="158735"/>
                  </a:lnTo>
                  <a:lnTo>
                    <a:pt x="31102" y="163082"/>
                  </a:lnTo>
                  <a:lnTo>
                    <a:pt x="48641" y="164792"/>
                  </a:lnTo>
                  <a:lnTo>
                    <a:pt x="57062" y="161271"/>
                  </a:lnTo>
                  <a:lnTo>
                    <a:pt x="72658" y="147999"/>
                  </a:lnTo>
                  <a:lnTo>
                    <a:pt x="93328" y="103648"/>
                  </a:lnTo>
                  <a:lnTo>
                    <a:pt x="101254" y="81445"/>
                  </a:lnTo>
                  <a:lnTo>
                    <a:pt x="105005" y="77630"/>
                  </a:lnTo>
                  <a:lnTo>
                    <a:pt x="108676" y="78596"/>
                  </a:lnTo>
                  <a:lnTo>
                    <a:pt x="156190" y="136040"/>
                  </a:lnTo>
                  <a:lnTo>
                    <a:pt x="193226" y="16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16160" y="2000414"/>
              <a:ext cx="121996" cy="192591"/>
            </a:xfrm>
            <a:custGeom>
              <a:avLst/>
              <a:gdLst/>
              <a:ahLst/>
              <a:cxnLst/>
              <a:rect l="0" t="0" r="0" b="0"/>
              <a:pathLst>
                <a:path w="121996" h="192591">
                  <a:moveTo>
                    <a:pt x="121995" y="0"/>
                  </a:moveTo>
                  <a:lnTo>
                    <a:pt x="79304" y="3120"/>
                  </a:lnTo>
                  <a:lnTo>
                    <a:pt x="48125" y="14573"/>
                  </a:lnTo>
                  <a:lnTo>
                    <a:pt x="28333" y="27534"/>
                  </a:lnTo>
                  <a:lnTo>
                    <a:pt x="11737" y="44993"/>
                  </a:lnTo>
                  <a:lnTo>
                    <a:pt x="2802" y="67570"/>
                  </a:lnTo>
                  <a:lnTo>
                    <a:pt x="0" y="92032"/>
                  </a:lnTo>
                  <a:lnTo>
                    <a:pt x="2654" y="114603"/>
                  </a:lnTo>
                  <a:lnTo>
                    <a:pt x="16315" y="147040"/>
                  </a:lnTo>
                  <a:lnTo>
                    <a:pt x="40770" y="173289"/>
                  </a:lnTo>
                  <a:lnTo>
                    <a:pt x="70242" y="190295"/>
                  </a:lnTo>
                  <a:lnTo>
                    <a:pt x="90805" y="192590"/>
                  </a:lnTo>
                  <a:lnTo>
                    <a:pt x="108133" y="189711"/>
                  </a:lnTo>
                  <a:lnTo>
                    <a:pt x="112754" y="187305"/>
                  </a:lnTo>
                  <a:lnTo>
                    <a:pt x="121995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55514" y="1758259"/>
              <a:ext cx="40570" cy="410612"/>
            </a:xfrm>
            <a:custGeom>
              <a:avLst/>
              <a:gdLst/>
              <a:ahLst/>
              <a:cxnLst/>
              <a:rect l="0" t="0" r="0" b="0"/>
              <a:pathLst>
                <a:path w="40570" h="410612">
                  <a:moveTo>
                    <a:pt x="19512" y="0"/>
                  </a:moveTo>
                  <a:lnTo>
                    <a:pt x="4858" y="49551"/>
                  </a:lnTo>
                  <a:lnTo>
                    <a:pt x="353" y="100079"/>
                  </a:lnTo>
                  <a:lnTo>
                    <a:pt x="0" y="162055"/>
                  </a:lnTo>
                  <a:lnTo>
                    <a:pt x="6862" y="212425"/>
                  </a:lnTo>
                  <a:lnTo>
                    <a:pt x="17109" y="273768"/>
                  </a:lnTo>
                  <a:lnTo>
                    <a:pt x="30259" y="327082"/>
                  </a:lnTo>
                  <a:lnTo>
                    <a:pt x="38533" y="382673"/>
                  </a:lnTo>
                  <a:lnTo>
                    <a:pt x="40569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48684" y="1926715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10528"/>
                  </a:moveTo>
                  <a:lnTo>
                    <a:pt x="183538" y="10528"/>
                  </a:lnTo>
                  <a:lnTo>
                    <a:pt x="128194" y="9358"/>
                  </a:lnTo>
                  <a:lnTo>
                    <a:pt x="65270" y="2195"/>
                  </a:lnTo>
                  <a:lnTo>
                    <a:pt x="27918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37415" y="2000414"/>
              <a:ext cx="16596" cy="157929"/>
            </a:xfrm>
            <a:custGeom>
              <a:avLst/>
              <a:gdLst/>
              <a:ahLst/>
              <a:cxnLst/>
              <a:rect l="0" t="0" r="0" b="0"/>
              <a:pathLst>
                <a:path w="16596" h="157929">
                  <a:moveTo>
                    <a:pt x="6067" y="0"/>
                  </a:moveTo>
                  <a:lnTo>
                    <a:pt x="0" y="35962"/>
                  </a:lnTo>
                  <a:lnTo>
                    <a:pt x="4919" y="86304"/>
                  </a:lnTo>
                  <a:lnTo>
                    <a:pt x="13943" y="137064"/>
                  </a:lnTo>
                  <a:lnTo>
                    <a:pt x="16595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54010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30503" y="1979357"/>
              <a:ext cx="115960" cy="189557"/>
            </a:xfrm>
            <a:custGeom>
              <a:avLst/>
              <a:gdLst/>
              <a:ahLst/>
              <a:cxnLst/>
              <a:rect l="0" t="0" r="0" b="0"/>
              <a:pathLst>
                <a:path w="115960" h="189557">
                  <a:moveTo>
                    <a:pt x="81435" y="0"/>
                  </a:moveTo>
                  <a:lnTo>
                    <a:pt x="70257" y="16768"/>
                  </a:lnTo>
                  <a:lnTo>
                    <a:pt x="55409" y="28119"/>
                  </a:lnTo>
                  <a:lnTo>
                    <a:pt x="38283" y="39404"/>
                  </a:lnTo>
                  <a:lnTo>
                    <a:pt x="16656" y="65488"/>
                  </a:lnTo>
                  <a:lnTo>
                    <a:pt x="6631" y="85258"/>
                  </a:lnTo>
                  <a:lnTo>
                    <a:pt x="0" y="121708"/>
                  </a:lnTo>
                  <a:lnTo>
                    <a:pt x="4687" y="145340"/>
                  </a:lnTo>
                  <a:lnTo>
                    <a:pt x="15739" y="166371"/>
                  </a:lnTo>
                  <a:lnTo>
                    <a:pt x="32350" y="183517"/>
                  </a:lnTo>
                  <a:lnTo>
                    <a:pt x="42862" y="187855"/>
                  </a:lnTo>
                  <a:lnTo>
                    <a:pt x="67021" y="189556"/>
                  </a:lnTo>
                  <a:lnTo>
                    <a:pt x="87118" y="183293"/>
                  </a:lnTo>
                  <a:lnTo>
                    <a:pt x="95752" y="178347"/>
                  </a:lnTo>
                  <a:lnTo>
                    <a:pt x="108464" y="163493"/>
                  </a:lnTo>
                  <a:lnTo>
                    <a:pt x="113493" y="154619"/>
                  </a:lnTo>
                  <a:lnTo>
                    <a:pt x="115959" y="135400"/>
                  </a:lnTo>
                  <a:lnTo>
                    <a:pt x="108012" y="94466"/>
                  </a:lnTo>
                  <a:lnTo>
                    <a:pt x="98706" y="79810"/>
                  </a:lnTo>
                  <a:lnTo>
                    <a:pt x="81435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96165" y="1977379"/>
              <a:ext cx="221100" cy="235578"/>
            </a:xfrm>
            <a:custGeom>
              <a:avLst/>
              <a:gdLst/>
              <a:ahLst/>
              <a:cxnLst/>
              <a:rect l="0" t="0" r="0" b="0"/>
              <a:pathLst>
                <a:path w="221100" h="235578">
                  <a:moveTo>
                    <a:pt x="0" y="65149"/>
                  </a:moveTo>
                  <a:lnTo>
                    <a:pt x="9066" y="123766"/>
                  </a:lnTo>
                  <a:lnTo>
                    <a:pt x="18645" y="176770"/>
                  </a:lnTo>
                  <a:lnTo>
                    <a:pt x="26062" y="211306"/>
                  </a:lnTo>
                  <a:lnTo>
                    <a:pt x="24061" y="233053"/>
                  </a:lnTo>
                  <a:lnTo>
                    <a:pt x="21890" y="235577"/>
                  </a:lnTo>
                  <a:lnTo>
                    <a:pt x="19273" y="232580"/>
                  </a:lnTo>
                  <a:lnTo>
                    <a:pt x="14415" y="216772"/>
                  </a:lnTo>
                  <a:lnTo>
                    <a:pt x="5452" y="155104"/>
                  </a:lnTo>
                  <a:lnTo>
                    <a:pt x="2248" y="98819"/>
                  </a:lnTo>
                  <a:lnTo>
                    <a:pt x="9894" y="51989"/>
                  </a:lnTo>
                  <a:lnTo>
                    <a:pt x="20386" y="26545"/>
                  </a:lnTo>
                  <a:lnTo>
                    <a:pt x="39086" y="9777"/>
                  </a:lnTo>
                  <a:lnTo>
                    <a:pt x="50624" y="3668"/>
                  </a:lnTo>
                  <a:lnTo>
                    <a:pt x="75922" y="0"/>
                  </a:lnTo>
                  <a:lnTo>
                    <a:pt x="100424" y="3439"/>
                  </a:lnTo>
                  <a:lnTo>
                    <a:pt x="127372" y="18529"/>
                  </a:lnTo>
                  <a:lnTo>
                    <a:pt x="150174" y="40157"/>
                  </a:lnTo>
                  <a:lnTo>
                    <a:pt x="178840" y="91321"/>
                  </a:lnTo>
                  <a:lnTo>
                    <a:pt x="201442" y="151817"/>
                  </a:lnTo>
                  <a:lnTo>
                    <a:pt x="217702" y="210457"/>
                  </a:lnTo>
                  <a:lnTo>
                    <a:pt x="221099" y="223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54446" y="2737409"/>
            <a:ext cx="363705" cy="433327"/>
            <a:chOff x="554446" y="2737409"/>
            <a:chExt cx="363705" cy="433327"/>
          </a:xfrm>
        </p:grpSpPr>
        <p:sp>
          <p:nvSpPr>
            <p:cNvPr id="42" name="Freeform 41"/>
            <p:cNvSpPr/>
            <p:nvPr/>
          </p:nvSpPr>
          <p:spPr>
            <a:xfrm>
              <a:off x="554446" y="2737409"/>
              <a:ext cx="245720" cy="433327"/>
            </a:xfrm>
            <a:custGeom>
              <a:avLst/>
              <a:gdLst/>
              <a:ahLst/>
              <a:cxnLst/>
              <a:rect l="0" t="0" r="0" b="0"/>
              <a:pathLst>
                <a:path w="245720" h="433327">
                  <a:moveTo>
                    <a:pt x="35149" y="0"/>
                  </a:moveTo>
                  <a:lnTo>
                    <a:pt x="17191" y="56215"/>
                  </a:lnTo>
                  <a:lnTo>
                    <a:pt x="10400" y="85426"/>
                  </a:lnTo>
                  <a:lnTo>
                    <a:pt x="6952" y="92045"/>
                  </a:lnTo>
                  <a:lnTo>
                    <a:pt x="3483" y="92949"/>
                  </a:lnTo>
                  <a:lnTo>
                    <a:pt x="0" y="90042"/>
                  </a:lnTo>
                  <a:lnTo>
                    <a:pt x="18" y="84594"/>
                  </a:lnTo>
                  <a:lnTo>
                    <a:pt x="22124" y="31863"/>
                  </a:lnTo>
                  <a:lnTo>
                    <a:pt x="33650" y="15721"/>
                  </a:lnTo>
                  <a:lnTo>
                    <a:pt x="52810" y="6987"/>
                  </a:lnTo>
                  <a:lnTo>
                    <a:pt x="64471" y="4658"/>
                  </a:lnTo>
                  <a:lnTo>
                    <a:pt x="86786" y="8309"/>
                  </a:lnTo>
                  <a:lnTo>
                    <a:pt x="115960" y="23519"/>
                  </a:lnTo>
                  <a:lnTo>
                    <a:pt x="124118" y="29717"/>
                  </a:lnTo>
                  <a:lnTo>
                    <a:pt x="136302" y="49082"/>
                  </a:lnTo>
                  <a:lnTo>
                    <a:pt x="153656" y="105232"/>
                  </a:lnTo>
                  <a:lnTo>
                    <a:pt x="164759" y="155442"/>
                  </a:lnTo>
                  <a:lnTo>
                    <a:pt x="169868" y="207364"/>
                  </a:lnTo>
                  <a:lnTo>
                    <a:pt x="171382" y="265382"/>
                  </a:lnTo>
                  <a:lnTo>
                    <a:pt x="166242" y="315848"/>
                  </a:lnTo>
                  <a:lnTo>
                    <a:pt x="152854" y="366416"/>
                  </a:lnTo>
                  <a:lnTo>
                    <a:pt x="128893" y="407081"/>
                  </a:lnTo>
                  <a:lnTo>
                    <a:pt x="114248" y="421910"/>
                  </a:lnTo>
                  <a:lnTo>
                    <a:pt x="96041" y="432401"/>
                  </a:lnTo>
                  <a:lnTo>
                    <a:pt x="87442" y="433326"/>
                  </a:lnTo>
                  <a:lnTo>
                    <a:pt x="71649" y="428116"/>
                  </a:lnTo>
                  <a:lnTo>
                    <a:pt x="49603" y="412028"/>
                  </a:lnTo>
                  <a:lnTo>
                    <a:pt x="33843" y="386855"/>
                  </a:lnTo>
                  <a:lnTo>
                    <a:pt x="31839" y="364178"/>
                  </a:lnTo>
                  <a:lnTo>
                    <a:pt x="40085" y="317081"/>
                  </a:lnTo>
                  <a:lnTo>
                    <a:pt x="45459" y="308484"/>
                  </a:lnTo>
                  <a:lnTo>
                    <a:pt x="60788" y="295811"/>
                  </a:lnTo>
                  <a:lnTo>
                    <a:pt x="94739" y="287689"/>
                  </a:lnTo>
                  <a:lnTo>
                    <a:pt x="128845" y="290872"/>
                  </a:lnTo>
                  <a:lnTo>
                    <a:pt x="147372" y="299292"/>
                  </a:lnTo>
                  <a:lnTo>
                    <a:pt x="208951" y="344194"/>
                  </a:lnTo>
                  <a:lnTo>
                    <a:pt x="24571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5450" y="3095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223562" y="2525746"/>
            <a:ext cx="5598905" cy="653861"/>
            <a:chOff x="1223562" y="2525746"/>
            <a:chExt cx="5598905" cy="653861"/>
          </a:xfrm>
        </p:grpSpPr>
        <p:sp>
          <p:nvSpPr>
            <p:cNvPr id="45" name="Freeform 44"/>
            <p:cNvSpPr/>
            <p:nvPr/>
          </p:nvSpPr>
          <p:spPr>
            <a:xfrm>
              <a:off x="1223562" y="2716352"/>
              <a:ext cx="282014" cy="435506"/>
            </a:xfrm>
            <a:custGeom>
              <a:avLst/>
              <a:gdLst/>
              <a:ahLst/>
              <a:cxnLst/>
              <a:rect l="0" t="0" r="0" b="0"/>
              <a:pathLst>
                <a:path w="282014" h="435506">
                  <a:moveTo>
                    <a:pt x="29329" y="0"/>
                  </a:moveTo>
                  <a:lnTo>
                    <a:pt x="14675" y="53027"/>
                  </a:lnTo>
                  <a:lnTo>
                    <a:pt x="8367" y="104408"/>
                  </a:lnTo>
                  <a:lnTo>
                    <a:pt x="1411" y="152728"/>
                  </a:lnTo>
                  <a:lnTo>
                    <a:pt x="0" y="204090"/>
                  </a:lnTo>
                  <a:lnTo>
                    <a:pt x="5301" y="256353"/>
                  </a:lnTo>
                  <a:lnTo>
                    <a:pt x="8561" y="306544"/>
                  </a:lnTo>
                  <a:lnTo>
                    <a:pt x="22810" y="367271"/>
                  </a:lnTo>
                  <a:lnTo>
                    <a:pt x="38576" y="399720"/>
                  </a:lnTo>
                  <a:lnTo>
                    <a:pt x="54496" y="414739"/>
                  </a:lnTo>
                  <a:lnTo>
                    <a:pt x="86308" y="429772"/>
                  </a:lnTo>
                  <a:lnTo>
                    <a:pt x="111975" y="435505"/>
                  </a:lnTo>
                  <a:lnTo>
                    <a:pt x="138980" y="434153"/>
                  </a:lnTo>
                  <a:lnTo>
                    <a:pt x="160341" y="423414"/>
                  </a:lnTo>
                  <a:lnTo>
                    <a:pt x="193118" y="387924"/>
                  </a:lnTo>
                  <a:lnTo>
                    <a:pt x="222123" y="337543"/>
                  </a:lnTo>
                  <a:lnTo>
                    <a:pt x="242171" y="289396"/>
                  </a:lnTo>
                  <a:lnTo>
                    <a:pt x="256040" y="238085"/>
                  </a:lnTo>
                  <a:lnTo>
                    <a:pt x="267558" y="188177"/>
                  </a:lnTo>
                  <a:lnTo>
                    <a:pt x="278811" y="129327"/>
                  </a:lnTo>
                  <a:lnTo>
                    <a:pt x="281064" y="77704"/>
                  </a:lnTo>
                  <a:lnTo>
                    <a:pt x="281731" y="35891"/>
                  </a:lnTo>
                  <a:lnTo>
                    <a:pt x="2820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84594" y="2867549"/>
              <a:ext cx="152609" cy="204920"/>
            </a:xfrm>
            <a:custGeom>
              <a:avLst/>
              <a:gdLst/>
              <a:ahLst/>
              <a:cxnLst/>
              <a:rect l="0" t="0" r="0" b="0"/>
              <a:pathLst>
                <a:path w="152609" h="204920">
                  <a:moveTo>
                    <a:pt x="15737" y="101487"/>
                  </a:moveTo>
                  <a:lnTo>
                    <a:pt x="6672" y="160104"/>
                  </a:lnTo>
                  <a:lnTo>
                    <a:pt x="5498" y="204919"/>
                  </a:lnTo>
                  <a:lnTo>
                    <a:pt x="4064" y="147160"/>
                  </a:lnTo>
                  <a:lnTo>
                    <a:pt x="0" y="90968"/>
                  </a:lnTo>
                  <a:lnTo>
                    <a:pt x="9769" y="34808"/>
                  </a:lnTo>
                  <a:lnTo>
                    <a:pt x="22443" y="12970"/>
                  </a:lnTo>
                  <a:lnTo>
                    <a:pt x="30736" y="3871"/>
                  </a:lnTo>
                  <a:lnTo>
                    <a:pt x="39775" y="145"/>
                  </a:lnTo>
                  <a:lnTo>
                    <a:pt x="49310" y="0"/>
                  </a:lnTo>
                  <a:lnTo>
                    <a:pt x="68093" y="6079"/>
                  </a:lnTo>
                  <a:lnTo>
                    <a:pt x="106484" y="35645"/>
                  </a:lnTo>
                  <a:lnTo>
                    <a:pt x="122304" y="61701"/>
                  </a:lnTo>
                  <a:lnTo>
                    <a:pt x="141786" y="120655"/>
                  </a:lnTo>
                  <a:lnTo>
                    <a:pt x="149401" y="153570"/>
                  </a:lnTo>
                  <a:lnTo>
                    <a:pt x="152608" y="185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28121" y="2711782"/>
              <a:ext cx="144175" cy="363307"/>
            </a:xfrm>
            <a:custGeom>
              <a:avLst/>
              <a:gdLst/>
              <a:ahLst/>
              <a:cxnLst/>
              <a:rect l="0" t="0" r="0" b="0"/>
              <a:pathLst>
                <a:path w="144175" h="363307">
                  <a:moveTo>
                    <a:pt x="88065" y="267782"/>
                  </a:moveTo>
                  <a:lnTo>
                    <a:pt x="58757" y="238474"/>
                  </a:lnTo>
                  <a:lnTo>
                    <a:pt x="50979" y="235375"/>
                  </a:lnTo>
                  <a:lnTo>
                    <a:pt x="32978" y="235052"/>
                  </a:lnTo>
                  <a:lnTo>
                    <a:pt x="25604" y="238943"/>
                  </a:lnTo>
                  <a:lnTo>
                    <a:pt x="14291" y="252625"/>
                  </a:lnTo>
                  <a:lnTo>
                    <a:pt x="1345" y="280059"/>
                  </a:lnTo>
                  <a:lnTo>
                    <a:pt x="0" y="300145"/>
                  </a:lnTo>
                  <a:lnTo>
                    <a:pt x="4471" y="320770"/>
                  </a:lnTo>
                  <a:lnTo>
                    <a:pt x="14258" y="341635"/>
                  </a:lnTo>
                  <a:lnTo>
                    <a:pt x="29525" y="356368"/>
                  </a:lnTo>
                  <a:lnTo>
                    <a:pt x="38510" y="361934"/>
                  </a:lnTo>
                  <a:lnTo>
                    <a:pt x="46840" y="363306"/>
                  </a:lnTo>
                  <a:lnTo>
                    <a:pt x="54732" y="361880"/>
                  </a:lnTo>
                  <a:lnTo>
                    <a:pt x="62334" y="358590"/>
                  </a:lnTo>
                  <a:lnTo>
                    <a:pt x="73899" y="345576"/>
                  </a:lnTo>
                  <a:lnTo>
                    <a:pt x="101841" y="290115"/>
                  </a:lnTo>
                  <a:lnTo>
                    <a:pt x="118906" y="232636"/>
                  </a:lnTo>
                  <a:lnTo>
                    <a:pt x="129958" y="182499"/>
                  </a:lnTo>
                  <a:lnTo>
                    <a:pt x="144174" y="124335"/>
                  </a:lnTo>
                  <a:lnTo>
                    <a:pt x="143554" y="84379"/>
                  </a:lnTo>
                  <a:lnTo>
                    <a:pt x="132864" y="30127"/>
                  </a:lnTo>
                  <a:lnTo>
                    <a:pt x="126303" y="6570"/>
                  </a:lnTo>
                  <a:lnTo>
                    <a:pt x="121746" y="1224"/>
                  </a:lnTo>
                  <a:lnTo>
                    <a:pt x="116368" y="0"/>
                  </a:lnTo>
                  <a:lnTo>
                    <a:pt x="110443" y="1523"/>
                  </a:lnTo>
                  <a:lnTo>
                    <a:pt x="107663" y="7218"/>
                  </a:lnTo>
                  <a:lnTo>
                    <a:pt x="108699" y="62919"/>
                  </a:lnTo>
                  <a:lnTo>
                    <a:pt x="113934" y="116138"/>
                  </a:lnTo>
                  <a:lnTo>
                    <a:pt x="105349" y="151881"/>
                  </a:lnTo>
                  <a:lnTo>
                    <a:pt x="111150" y="205287"/>
                  </a:lnTo>
                  <a:lnTo>
                    <a:pt x="126937" y="265315"/>
                  </a:lnTo>
                  <a:lnTo>
                    <a:pt x="140708" y="299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34701" y="2900276"/>
              <a:ext cx="136463" cy="121200"/>
            </a:xfrm>
            <a:custGeom>
              <a:avLst/>
              <a:gdLst/>
              <a:ahLst/>
              <a:cxnLst/>
              <a:rect l="0" t="0" r="0" b="0"/>
              <a:pathLst>
                <a:path w="136463" h="121200">
                  <a:moveTo>
                    <a:pt x="81526" y="5589"/>
                  </a:moveTo>
                  <a:lnTo>
                    <a:pt x="64759" y="0"/>
                  </a:lnTo>
                  <a:lnTo>
                    <a:pt x="57480" y="693"/>
                  </a:lnTo>
                  <a:lnTo>
                    <a:pt x="43153" y="7702"/>
                  </a:lnTo>
                  <a:lnTo>
                    <a:pt x="21934" y="24803"/>
                  </a:lnTo>
                  <a:lnTo>
                    <a:pt x="6418" y="50276"/>
                  </a:lnTo>
                  <a:lnTo>
                    <a:pt x="0" y="85640"/>
                  </a:lnTo>
                  <a:lnTo>
                    <a:pt x="2609" y="96391"/>
                  </a:lnTo>
                  <a:lnTo>
                    <a:pt x="14867" y="114576"/>
                  </a:lnTo>
                  <a:lnTo>
                    <a:pt x="23049" y="119191"/>
                  </a:lnTo>
                  <a:lnTo>
                    <a:pt x="41499" y="121199"/>
                  </a:lnTo>
                  <a:lnTo>
                    <a:pt x="71616" y="115753"/>
                  </a:lnTo>
                  <a:lnTo>
                    <a:pt x="102767" y="101141"/>
                  </a:lnTo>
                  <a:lnTo>
                    <a:pt x="117483" y="85491"/>
                  </a:lnTo>
                  <a:lnTo>
                    <a:pt x="136462" y="46848"/>
                  </a:lnTo>
                  <a:lnTo>
                    <a:pt x="135698" y="37775"/>
                  </a:lnTo>
                  <a:lnTo>
                    <a:pt x="113112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84421" y="2818920"/>
              <a:ext cx="268802" cy="171499"/>
            </a:xfrm>
            <a:custGeom>
              <a:avLst/>
              <a:gdLst/>
              <a:ahLst/>
              <a:cxnLst/>
              <a:rect l="0" t="0" r="0" b="0"/>
              <a:pathLst>
                <a:path w="268802" h="171499">
                  <a:moveTo>
                    <a:pt x="5589" y="55359"/>
                  </a:moveTo>
                  <a:lnTo>
                    <a:pt x="0" y="72127"/>
                  </a:lnTo>
                  <a:lnTo>
                    <a:pt x="375" y="89718"/>
                  </a:lnTo>
                  <a:lnTo>
                    <a:pt x="13308" y="141122"/>
                  </a:lnTo>
                  <a:lnTo>
                    <a:pt x="21004" y="171498"/>
                  </a:lnTo>
                  <a:lnTo>
                    <a:pt x="20545" y="171389"/>
                  </a:lnTo>
                  <a:lnTo>
                    <a:pt x="19069" y="167808"/>
                  </a:lnTo>
                  <a:lnTo>
                    <a:pt x="16506" y="107443"/>
                  </a:lnTo>
                  <a:lnTo>
                    <a:pt x="16377" y="93591"/>
                  </a:lnTo>
                  <a:lnTo>
                    <a:pt x="25591" y="68842"/>
                  </a:lnTo>
                  <a:lnTo>
                    <a:pt x="54514" y="24357"/>
                  </a:lnTo>
                  <a:lnTo>
                    <a:pt x="62772" y="18314"/>
                  </a:lnTo>
                  <a:lnTo>
                    <a:pt x="71787" y="15455"/>
                  </a:lnTo>
                  <a:lnTo>
                    <a:pt x="81306" y="14718"/>
                  </a:lnTo>
                  <a:lnTo>
                    <a:pt x="98123" y="20139"/>
                  </a:lnTo>
                  <a:lnTo>
                    <a:pt x="105883" y="24860"/>
                  </a:lnTo>
                  <a:lnTo>
                    <a:pt x="109886" y="31517"/>
                  </a:lnTo>
                  <a:lnTo>
                    <a:pt x="116564" y="77436"/>
                  </a:lnTo>
                  <a:lnTo>
                    <a:pt x="118177" y="79436"/>
                  </a:lnTo>
                  <a:lnTo>
                    <a:pt x="122786" y="62233"/>
                  </a:lnTo>
                  <a:lnTo>
                    <a:pt x="151169" y="14186"/>
                  </a:lnTo>
                  <a:lnTo>
                    <a:pt x="167387" y="2745"/>
                  </a:lnTo>
                  <a:lnTo>
                    <a:pt x="186294" y="0"/>
                  </a:lnTo>
                  <a:lnTo>
                    <a:pt x="206395" y="3849"/>
                  </a:lnTo>
                  <a:lnTo>
                    <a:pt x="227027" y="13359"/>
                  </a:lnTo>
                  <a:lnTo>
                    <a:pt x="241656" y="28504"/>
                  </a:lnTo>
                  <a:lnTo>
                    <a:pt x="250888" y="48103"/>
                  </a:lnTo>
                  <a:lnTo>
                    <a:pt x="262890" y="106815"/>
                  </a:lnTo>
                  <a:lnTo>
                    <a:pt x="268801" y="129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19321" y="2800580"/>
              <a:ext cx="144473" cy="149517"/>
            </a:xfrm>
            <a:custGeom>
              <a:avLst/>
              <a:gdLst/>
              <a:ahLst/>
              <a:cxnLst/>
              <a:rect l="0" t="0" r="0" b="0"/>
              <a:pathLst>
                <a:path w="144473" h="149517">
                  <a:moveTo>
                    <a:pt x="18130" y="0"/>
                  </a:moveTo>
                  <a:lnTo>
                    <a:pt x="18130" y="22357"/>
                  </a:lnTo>
                  <a:lnTo>
                    <a:pt x="11891" y="39572"/>
                  </a:lnTo>
                  <a:lnTo>
                    <a:pt x="6951" y="47438"/>
                  </a:lnTo>
                  <a:lnTo>
                    <a:pt x="0" y="86455"/>
                  </a:lnTo>
                  <a:lnTo>
                    <a:pt x="3529" y="123882"/>
                  </a:lnTo>
                  <a:lnTo>
                    <a:pt x="9566" y="132891"/>
                  </a:lnTo>
                  <a:lnTo>
                    <a:pt x="28751" y="146020"/>
                  </a:lnTo>
                  <a:lnTo>
                    <a:pt x="49757" y="149516"/>
                  </a:lnTo>
                  <a:lnTo>
                    <a:pt x="60271" y="148810"/>
                  </a:lnTo>
                  <a:lnTo>
                    <a:pt x="78193" y="141787"/>
                  </a:lnTo>
                  <a:lnTo>
                    <a:pt x="93958" y="129697"/>
                  </a:lnTo>
                  <a:lnTo>
                    <a:pt x="114817" y="103159"/>
                  </a:lnTo>
                  <a:lnTo>
                    <a:pt x="139345" y="44267"/>
                  </a:lnTo>
                  <a:lnTo>
                    <a:pt x="14447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79606" y="2695295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14654" y="53028"/>
                  </a:lnTo>
                  <a:lnTo>
                    <a:pt x="18622" y="104408"/>
                  </a:lnTo>
                  <a:lnTo>
                    <a:pt x="13447" y="152728"/>
                  </a:lnTo>
                  <a:lnTo>
                    <a:pt x="11393" y="202920"/>
                  </a:lnTo>
                  <a:lnTo>
                    <a:pt x="11955" y="244438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07773" y="2695295"/>
              <a:ext cx="13989" cy="273742"/>
            </a:xfrm>
            <a:custGeom>
              <a:avLst/>
              <a:gdLst/>
              <a:ahLst/>
              <a:cxnLst/>
              <a:rect l="0" t="0" r="0" b="0"/>
              <a:pathLst>
                <a:path w="13989" h="273742">
                  <a:moveTo>
                    <a:pt x="13988" y="0"/>
                  </a:moveTo>
                  <a:lnTo>
                    <a:pt x="10869" y="57264"/>
                  </a:lnTo>
                  <a:lnTo>
                    <a:pt x="8775" y="100415"/>
                  </a:lnTo>
                  <a:lnTo>
                    <a:pt x="10512" y="112567"/>
                  </a:lnTo>
                  <a:lnTo>
                    <a:pt x="6205" y="135427"/>
                  </a:lnTo>
                  <a:lnTo>
                    <a:pt x="0" y="157286"/>
                  </a:lnTo>
                  <a:lnTo>
                    <a:pt x="8362" y="216075"/>
                  </a:lnTo>
                  <a:lnTo>
                    <a:pt x="1398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37533" y="2790051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6822" y="3120"/>
                  </a:lnTo>
                  <a:lnTo>
                    <a:pt x="93511" y="16789"/>
                  </a:lnTo>
                  <a:lnTo>
                    <a:pt x="33039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45330" y="2853222"/>
              <a:ext cx="13303" cy="94758"/>
            </a:xfrm>
            <a:custGeom>
              <a:avLst/>
              <a:gdLst/>
              <a:ahLst/>
              <a:cxnLst/>
              <a:rect l="0" t="0" r="0" b="0"/>
              <a:pathLst>
                <a:path w="13303" h="94758">
                  <a:moveTo>
                    <a:pt x="13302" y="0"/>
                  </a:moveTo>
                  <a:lnTo>
                    <a:pt x="2124" y="11179"/>
                  </a:lnTo>
                  <a:lnTo>
                    <a:pt x="0" y="17981"/>
                  </a:lnTo>
                  <a:lnTo>
                    <a:pt x="2601" y="45492"/>
                  </a:lnTo>
                  <a:lnTo>
                    <a:pt x="13302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69160" y="2758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48703" y="2769020"/>
              <a:ext cx="110605" cy="358603"/>
            </a:xfrm>
            <a:custGeom>
              <a:avLst/>
              <a:gdLst/>
              <a:ahLst/>
              <a:cxnLst/>
              <a:rect l="0" t="0" r="0" b="0"/>
              <a:pathLst>
                <a:path w="110605" h="358603">
                  <a:moveTo>
                    <a:pt x="15214" y="126316"/>
                  </a:moveTo>
                  <a:lnTo>
                    <a:pt x="22449" y="153872"/>
                  </a:lnTo>
                  <a:lnTo>
                    <a:pt x="28212" y="210095"/>
                  </a:lnTo>
                  <a:lnTo>
                    <a:pt x="34679" y="272197"/>
                  </a:lnTo>
                  <a:lnTo>
                    <a:pt x="44362" y="331214"/>
                  </a:lnTo>
                  <a:lnTo>
                    <a:pt x="51796" y="358602"/>
                  </a:lnTo>
                  <a:lnTo>
                    <a:pt x="35742" y="301090"/>
                  </a:lnTo>
                  <a:lnTo>
                    <a:pt x="22128" y="242728"/>
                  </a:lnTo>
                  <a:lnTo>
                    <a:pt x="8174" y="184450"/>
                  </a:lnTo>
                  <a:lnTo>
                    <a:pt x="0" y="146661"/>
                  </a:lnTo>
                  <a:lnTo>
                    <a:pt x="2777" y="99459"/>
                  </a:lnTo>
                  <a:lnTo>
                    <a:pt x="7428" y="37347"/>
                  </a:lnTo>
                  <a:lnTo>
                    <a:pt x="10023" y="24889"/>
                  </a:lnTo>
                  <a:lnTo>
                    <a:pt x="15263" y="15414"/>
                  </a:lnTo>
                  <a:lnTo>
                    <a:pt x="30443" y="1768"/>
                  </a:lnTo>
                  <a:lnTo>
                    <a:pt x="39405" y="0"/>
                  </a:lnTo>
                  <a:lnTo>
                    <a:pt x="58721" y="4275"/>
                  </a:lnTo>
                  <a:lnTo>
                    <a:pt x="83737" y="19836"/>
                  </a:lnTo>
                  <a:lnTo>
                    <a:pt x="105967" y="44854"/>
                  </a:lnTo>
                  <a:lnTo>
                    <a:pt x="109641" y="54460"/>
                  </a:lnTo>
                  <a:lnTo>
                    <a:pt x="110604" y="74493"/>
                  </a:lnTo>
                  <a:lnTo>
                    <a:pt x="104569" y="111091"/>
                  </a:lnTo>
                  <a:lnTo>
                    <a:pt x="92362" y="131638"/>
                  </a:lnTo>
                  <a:lnTo>
                    <a:pt x="84193" y="140393"/>
                  </a:lnTo>
                  <a:lnTo>
                    <a:pt x="65759" y="150120"/>
                  </a:lnTo>
                  <a:lnTo>
                    <a:pt x="36271" y="157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42901" y="259001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8617"/>
                  </a:lnTo>
                  <a:lnTo>
                    <a:pt x="8334" y="121453"/>
                  </a:lnTo>
                  <a:lnTo>
                    <a:pt x="15684" y="175939"/>
                  </a:lnTo>
                  <a:lnTo>
                    <a:pt x="18826" y="227732"/>
                  </a:lnTo>
                  <a:lnTo>
                    <a:pt x="15634" y="272972"/>
                  </a:lnTo>
                  <a:lnTo>
                    <a:pt x="19450" y="30509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60174" y="2768994"/>
              <a:ext cx="9070" cy="136872"/>
            </a:xfrm>
            <a:custGeom>
              <a:avLst/>
              <a:gdLst/>
              <a:ahLst/>
              <a:cxnLst/>
              <a:rect l="0" t="0" r="0" b="0"/>
              <a:pathLst>
                <a:path w="9070" h="136872">
                  <a:moveTo>
                    <a:pt x="9069" y="0"/>
                  </a:moveTo>
                  <a:lnTo>
                    <a:pt x="736" y="37478"/>
                  </a:lnTo>
                  <a:lnTo>
                    <a:pt x="0" y="100212"/>
                  </a:lnTo>
                  <a:lnTo>
                    <a:pt x="906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69243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75967" y="2726169"/>
              <a:ext cx="124904" cy="181882"/>
            </a:xfrm>
            <a:custGeom>
              <a:avLst/>
              <a:gdLst/>
              <a:ahLst/>
              <a:cxnLst/>
              <a:rect l="0" t="0" r="0" b="0"/>
              <a:pathLst>
                <a:path w="124904" h="181882">
                  <a:moveTo>
                    <a:pt x="103846" y="42825"/>
                  </a:moveTo>
                  <a:lnTo>
                    <a:pt x="94271" y="18779"/>
                  </a:lnTo>
                  <a:lnTo>
                    <a:pt x="83603" y="4452"/>
                  </a:lnTo>
                  <a:lnTo>
                    <a:pt x="76312" y="865"/>
                  </a:lnTo>
                  <a:lnTo>
                    <a:pt x="58853" y="0"/>
                  </a:lnTo>
                  <a:lnTo>
                    <a:pt x="29294" y="11679"/>
                  </a:lnTo>
                  <a:lnTo>
                    <a:pt x="14950" y="29762"/>
                  </a:lnTo>
                  <a:lnTo>
                    <a:pt x="5845" y="53397"/>
                  </a:lnTo>
                  <a:lnTo>
                    <a:pt x="0" y="106698"/>
                  </a:lnTo>
                  <a:lnTo>
                    <a:pt x="1541" y="133214"/>
                  </a:lnTo>
                  <a:lnTo>
                    <a:pt x="10024" y="156698"/>
                  </a:lnTo>
                  <a:lnTo>
                    <a:pt x="24713" y="172594"/>
                  </a:lnTo>
                  <a:lnTo>
                    <a:pt x="33543" y="178471"/>
                  </a:lnTo>
                  <a:lnTo>
                    <a:pt x="55833" y="181881"/>
                  </a:lnTo>
                  <a:lnTo>
                    <a:pt x="102681" y="174538"/>
                  </a:lnTo>
                  <a:lnTo>
                    <a:pt x="115027" y="168435"/>
                  </a:lnTo>
                  <a:lnTo>
                    <a:pt x="124903" y="158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70602" y="2755324"/>
              <a:ext cx="172425" cy="140585"/>
            </a:xfrm>
            <a:custGeom>
              <a:avLst/>
              <a:gdLst/>
              <a:ahLst/>
              <a:cxnLst/>
              <a:rect l="0" t="0" r="0" b="0"/>
              <a:pathLst>
                <a:path w="172425" h="140585">
                  <a:moveTo>
                    <a:pt x="119781" y="66313"/>
                  </a:moveTo>
                  <a:lnTo>
                    <a:pt x="110206" y="35031"/>
                  </a:lnTo>
                  <a:lnTo>
                    <a:pt x="99538" y="18875"/>
                  </a:lnTo>
                  <a:lnTo>
                    <a:pt x="83878" y="7015"/>
                  </a:lnTo>
                  <a:lnTo>
                    <a:pt x="74788" y="2214"/>
                  </a:lnTo>
                  <a:lnTo>
                    <a:pt x="55331" y="0"/>
                  </a:lnTo>
                  <a:lnTo>
                    <a:pt x="45229" y="1047"/>
                  </a:lnTo>
                  <a:lnTo>
                    <a:pt x="27765" y="11570"/>
                  </a:lnTo>
                  <a:lnTo>
                    <a:pt x="19833" y="19289"/>
                  </a:lnTo>
                  <a:lnTo>
                    <a:pt x="11019" y="40344"/>
                  </a:lnTo>
                  <a:lnTo>
                    <a:pt x="0" y="96082"/>
                  </a:lnTo>
                  <a:lnTo>
                    <a:pt x="6494" y="113079"/>
                  </a:lnTo>
                  <a:lnTo>
                    <a:pt x="23303" y="135802"/>
                  </a:lnTo>
                  <a:lnTo>
                    <a:pt x="30896" y="139545"/>
                  </a:lnTo>
                  <a:lnTo>
                    <a:pt x="48691" y="140584"/>
                  </a:lnTo>
                  <a:lnTo>
                    <a:pt x="56010" y="136884"/>
                  </a:lnTo>
                  <a:lnTo>
                    <a:pt x="91253" y="93407"/>
                  </a:lnTo>
                  <a:lnTo>
                    <a:pt x="100473" y="74845"/>
                  </a:lnTo>
                  <a:lnTo>
                    <a:pt x="103400" y="73171"/>
                  </a:lnTo>
                  <a:lnTo>
                    <a:pt x="105351" y="76734"/>
                  </a:lnTo>
                  <a:lnTo>
                    <a:pt x="106651" y="83789"/>
                  </a:lnTo>
                  <a:lnTo>
                    <a:pt x="119660" y="104896"/>
                  </a:lnTo>
                  <a:lnTo>
                    <a:pt x="143922" y="120379"/>
                  </a:lnTo>
                  <a:lnTo>
                    <a:pt x="172424" y="129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48311" y="2590010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49263"/>
                  </a:lnTo>
                  <a:lnTo>
                    <a:pt x="1170" y="100514"/>
                  </a:lnTo>
                  <a:lnTo>
                    <a:pt x="8406" y="158464"/>
                  </a:lnTo>
                  <a:lnTo>
                    <a:pt x="17958" y="213198"/>
                  </a:lnTo>
                  <a:lnTo>
                    <a:pt x="28198" y="264121"/>
                  </a:lnTo>
                  <a:lnTo>
                    <a:pt x="39019" y="310835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64083" y="2737409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14281" y="8333"/>
                  </a:lnTo>
                  <a:lnTo>
                    <a:pt x="166436" y="9878"/>
                  </a:lnTo>
                  <a:lnTo>
                    <a:pt x="109046" y="15989"/>
                  </a:lnTo>
                  <a:lnTo>
                    <a:pt x="49443" y="20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06239" y="2790051"/>
              <a:ext cx="42114" cy="168457"/>
            </a:xfrm>
            <a:custGeom>
              <a:avLst/>
              <a:gdLst/>
              <a:ahLst/>
              <a:cxnLst/>
              <a:rect l="0" t="0" r="0" b="0"/>
              <a:pathLst>
                <a:path w="42114" h="168457">
                  <a:moveTo>
                    <a:pt x="0" y="0"/>
                  </a:moveTo>
                  <a:lnTo>
                    <a:pt x="11452" y="54145"/>
                  </a:lnTo>
                  <a:lnTo>
                    <a:pt x="24748" y="109092"/>
                  </a:lnTo>
                  <a:lnTo>
                    <a:pt x="4211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37823" y="2663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835168" y="2768994"/>
              <a:ext cx="125415" cy="184184"/>
            </a:xfrm>
            <a:custGeom>
              <a:avLst/>
              <a:gdLst/>
              <a:ahLst/>
              <a:cxnLst/>
              <a:rect l="0" t="0" r="0" b="0"/>
              <a:pathLst>
                <a:path w="125415" h="184184">
                  <a:moveTo>
                    <a:pt x="50055" y="0"/>
                  </a:moveTo>
                  <a:lnTo>
                    <a:pt x="20746" y="34898"/>
                  </a:lnTo>
                  <a:lnTo>
                    <a:pt x="6146" y="64153"/>
                  </a:lnTo>
                  <a:lnTo>
                    <a:pt x="0" y="100637"/>
                  </a:lnTo>
                  <a:lnTo>
                    <a:pt x="3768" y="141083"/>
                  </a:lnTo>
                  <a:lnTo>
                    <a:pt x="12326" y="162530"/>
                  </a:lnTo>
                  <a:lnTo>
                    <a:pt x="17883" y="171524"/>
                  </a:lnTo>
                  <a:lnTo>
                    <a:pt x="27437" y="177521"/>
                  </a:lnTo>
                  <a:lnTo>
                    <a:pt x="53651" y="184183"/>
                  </a:lnTo>
                  <a:lnTo>
                    <a:pt x="75440" y="180905"/>
                  </a:lnTo>
                  <a:lnTo>
                    <a:pt x="84526" y="176756"/>
                  </a:lnTo>
                  <a:lnTo>
                    <a:pt x="97741" y="162786"/>
                  </a:lnTo>
                  <a:lnTo>
                    <a:pt x="121345" y="119633"/>
                  </a:lnTo>
                  <a:lnTo>
                    <a:pt x="125414" y="96454"/>
                  </a:lnTo>
                  <a:lnTo>
                    <a:pt x="122152" y="74454"/>
                  </a:lnTo>
                  <a:lnTo>
                    <a:pt x="107162" y="43508"/>
                  </a:lnTo>
                  <a:lnTo>
                    <a:pt x="89072" y="21340"/>
                  </a:lnTo>
                  <a:lnTo>
                    <a:pt x="7111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969450" y="2759836"/>
              <a:ext cx="210572" cy="168603"/>
            </a:xfrm>
            <a:custGeom>
              <a:avLst/>
              <a:gdLst/>
              <a:ahLst/>
              <a:cxnLst/>
              <a:rect l="0" t="0" r="0" b="0"/>
              <a:pathLst>
                <a:path w="210572" h="168603">
                  <a:moveTo>
                    <a:pt x="0" y="51272"/>
                  </a:moveTo>
                  <a:lnTo>
                    <a:pt x="15641" y="69253"/>
                  </a:lnTo>
                  <a:lnTo>
                    <a:pt x="50336" y="127603"/>
                  </a:lnTo>
                  <a:lnTo>
                    <a:pt x="66225" y="167606"/>
                  </a:lnTo>
                  <a:lnTo>
                    <a:pt x="67547" y="168602"/>
                  </a:lnTo>
                  <a:lnTo>
                    <a:pt x="63979" y="113069"/>
                  </a:lnTo>
                  <a:lnTo>
                    <a:pt x="58064" y="52478"/>
                  </a:lnTo>
                  <a:lnTo>
                    <a:pt x="63241" y="30751"/>
                  </a:lnTo>
                  <a:lnTo>
                    <a:pt x="73341" y="9396"/>
                  </a:lnTo>
                  <a:lnTo>
                    <a:pt x="81650" y="3468"/>
                  </a:lnTo>
                  <a:lnTo>
                    <a:pt x="103360" y="0"/>
                  </a:lnTo>
                  <a:lnTo>
                    <a:pt x="125487" y="8598"/>
                  </a:lnTo>
                  <a:lnTo>
                    <a:pt x="154555" y="33169"/>
                  </a:lnTo>
                  <a:lnTo>
                    <a:pt x="174866" y="62676"/>
                  </a:lnTo>
                  <a:lnTo>
                    <a:pt x="199680" y="125049"/>
                  </a:lnTo>
                  <a:lnTo>
                    <a:pt x="210571" y="167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16891" y="2526839"/>
              <a:ext cx="73701" cy="652768"/>
            </a:xfrm>
            <a:custGeom>
              <a:avLst/>
              <a:gdLst/>
              <a:ahLst/>
              <a:cxnLst/>
              <a:rect l="0" t="0" r="0" b="0"/>
              <a:pathLst>
                <a:path w="73701" h="652768">
                  <a:moveTo>
                    <a:pt x="73700" y="0"/>
                  </a:moveTo>
                  <a:lnTo>
                    <a:pt x="58059" y="26386"/>
                  </a:lnTo>
                  <a:lnTo>
                    <a:pt x="42491" y="78565"/>
                  </a:lnTo>
                  <a:lnTo>
                    <a:pt x="33740" y="139261"/>
                  </a:lnTo>
                  <a:lnTo>
                    <a:pt x="23536" y="202089"/>
                  </a:lnTo>
                  <a:lnTo>
                    <a:pt x="21547" y="256598"/>
                  </a:lnTo>
                  <a:lnTo>
                    <a:pt x="13918" y="312425"/>
                  </a:lnTo>
                  <a:lnTo>
                    <a:pt x="11198" y="368513"/>
                  </a:lnTo>
                  <a:lnTo>
                    <a:pt x="10661" y="424652"/>
                  </a:lnTo>
                  <a:lnTo>
                    <a:pt x="4489" y="479632"/>
                  </a:lnTo>
                  <a:lnTo>
                    <a:pt x="3913" y="541926"/>
                  </a:lnTo>
                  <a:lnTo>
                    <a:pt x="773" y="602970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50502" y="2525746"/>
              <a:ext cx="140131" cy="444607"/>
            </a:xfrm>
            <a:custGeom>
              <a:avLst/>
              <a:gdLst/>
              <a:ahLst/>
              <a:cxnLst/>
              <a:rect l="0" t="0" r="0" b="0"/>
              <a:pathLst>
                <a:path w="140131" h="444607">
                  <a:moveTo>
                    <a:pt x="119073" y="295891"/>
                  </a:moveTo>
                  <a:lnTo>
                    <a:pt x="104501" y="253199"/>
                  </a:lnTo>
                  <a:lnTo>
                    <a:pt x="98830" y="242863"/>
                  </a:lnTo>
                  <a:lnTo>
                    <a:pt x="90370" y="235973"/>
                  </a:lnTo>
                  <a:lnTo>
                    <a:pt x="68492" y="228316"/>
                  </a:lnTo>
                  <a:lnTo>
                    <a:pt x="58446" y="228614"/>
                  </a:lnTo>
                  <a:lnTo>
                    <a:pt x="41045" y="235185"/>
                  </a:lnTo>
                  <a:lnTo>
                    <a:pt x="18095" y="252038"/>
                  </a:lnTo>
                  <a:lnTo>
                    <a:pt x="2066" y="277438"/>
                  </a:lnTo>
                  <a:lnTo>
                    <a:pt x="0" y="300168"/>
                  </a:lnTo>
                  <a:lnTo>
                    <a:pt x="2616" y="352888"/>
                  </a:lnTo>
                  <a:lnTo>
                    <a:pt x="8658" y="394407"/>
                  </a:lnTo>
                  <a:lnTo>
                    <a:pt x="17747" y="416105"/>
                  </a:lnTo>
                  <a:lnTo>
                    <a:pt x="23447" y="425167"/>
                  </a:lnTo>
                  <a:lnTo>
                    <a:pt x="39138" y="438355"/>
                  </a:lnTo>
                  <a:lnTo>
                    <a:pt x="48236" y="443509"/>
                  </a:lnTo>
                  <a:lnTo>
                    <a:pt x="56640" y="444606"/>
                  </a:lnTo>
                  <a:lnTo>
                    <a:pt x="72218" y="439586"/>
                  </a:lnTo>
                  <a:lnTo>
                    <a:pt x="94142" y="418016"/>
                  </a:lnTo>
                  <a:lnTo>
                    <a:pt x="109867" y="378219"/>
                  </a:lnTo>
                  <a:lnTo>
                    <a:pt x="116345" y="329383"/>
                  </a:lnTo>
                  <a:lnTo>
                    <a:pt x="125770" y="273781"/>
                  </a:lnTo>
                  <a:lnTo>
                    <a:pt x="128466" y="218760"/>
                  </a:lnTo>
                  <a:lnTo>
                    <a:pt x="129265" y="159174"/>
                  </a:lnTo>
                  <a:lnTo>
                    <a:pt x="128332" y="106293"/>
                  </a:lnTo>
                  <a:lnTo>
                    <a:pt x="118129" y="52679"/>
                  </a:lnTo>
                  <a:lnTo>
                    <a:pt x="104849" y="2964"/>
                  </a:lnTo>
                  <a:lnTo>
                    <a:pt x="101401" y="0"/>
                  </a:lnTo>
                  <a:lnTo>
                    <a:pt x="97933" y="2704"/>
                  </a:lnTo>
                  <a:lnTo>
                    <a:pt x="94452" y="9186"/>
                  </a:lnTo>
                  <a:lnTo>
                    <a:pt x="88863" y="68852"/>
                  </a:lnTo>
                  <a:lnTo>
                    <a:pt x="89065" y="120736"/>
                  </a:lnTo>
                  <a:lnTo>
                    <a:pt x="96014" y="171983"/>
                  </a:lnTo>
                  <a:lnTo>
                    <a:pt x="105723" y="231814"/>
                  </a:lnTo>
                  <a:lnTo>
                    <a:pt x="113576" y="283104"/>
                  </a:lnTo>
                  <a:lnTo>
                    <a:pt x="135016" y="336682"/>
                  </a:lnTo>
                  <a:lnTo>
                    <a:pt x="140130" y="348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68794" y="2768994"/>
              <a:ext cx="16596" cy="189514"/>
            </a:xfrm>
            <a:custGeom>
              <a:avLst/>
              <a:gdLst/>
              <a:ahLst/>
              <a:cxnLst/>
              <a:rect l="0" t="0" r="0" b="0"/>
              <a:pathLst>
                <a:path w="16596" h="189514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13098" y="155227"/>
                  </a:lnTo>
                  <a:lnTo>
                    <a:pt x="1659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64331" y="267423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48559" y="2747937"/>
              <a:ext cx="126343" cy="162705"/>
            </a:xfrm>
            <a:custGeom>
              <a:avLst/>
              <a:gdLst/>
              <a:ahLst/>
              <a:cxnLst/>
              <a:rect l="0" t="0" r="0" b="0"/>
              <a:pathLst>
                <a:path w="126343" h="162705">
                  <a:moveTo>
                    <a:pt x="0" y="0"/>
                  </a:moveTo>
                  <a:lnTo>
                    <a:pt x="17959" y="63428"/>
                  </a:lnTo>
                  <a:lnTo>
                    <a:pt x="29368" y="93663"/>
                  </a:lnTo>
                  <a:lnTo>
                    <a:pt x="73980" y="150249"/>
                  </a:lnTo>
                  <a:lnTo>
                    <a:pt x="80906" y="159828"/>
                  </a:lnTo>
                  <a:lnTo>
                    <a:pt x="86692" y="162704"/>
                  </a:lnTo>
                  <a:lnTo>
                    <a:pt x="91720" y="161112"/>
                  </a:lnTo>
                  <a:lnTo>
                    <a:pt x="100426" y="149984"/>
                  </a:lnTo>
                  <a:lnTo>
                    <a:pt x="108195" y="133341"/>
                  </a:lnTo>
                  <a:lnTo>
                    <a:pt x="117930" y="72311"/>
                  </a:lnTo>
                  <a:lnTo>
                    <a:pt x="12634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48601" y="282163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7235" y="27556"/>
                  </a:lnTo>
                  <a:lnTo>
                    <a:pt x="9878" y="8377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69658" y="2663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066605" y="2716352"/>
              <a:ext cx="166984" cy="186390"/>
            </a:xfrm>
            <a:custGeom>
              <a:avLst/>
              <a:gdLst/>
              <a:ahLst/>
              <a:cxnLst/>
              <a:rect l="0" t="0" r="0" b="0"/>
              <a:pathLst>
                <a:path w="166984" h="186390">
                  <a:moveTo>
                    <a:pt x="71509" y="0"/>
                  </a:moveTo>
                  <a:lnTo>
                    <a:pt x="27546" y="20243"/>
                  </a:lnTo>
                  <a:lnTo>
                    <a:pt x="2850" y="39403"/>
                  </a:lnTo>
                  <a:lnTo>
                    <a:pt x="0" y="46156"/>
                  </a:lnTo>
                  <a:lnTo>
                    <a:pt x="440" y="52997"/>
                  </a:lnTo>
                  <a:lnTo>
                    <a:pt x="3072" y="59898"/>
                  </a:lnTo>
                  <a:lnTo>
                    <a:pt x="8337" y="63329"/>
                  </a:lnTo>
                  <a:lnTo>
                    <a:pt x="69141" y="71744"/>
                  </a:lnTo>
                  <a:lnTo>
                    <a:pt x="101223" y="82349"/>
                  </a:lnTo>
                  <a:lnTo>
                    <a:pt x="155422" y="126643"/>
                  </a:lnTo>
                  <a:lnTo>
                    <a:pt x="162546" y="133562"/>
                  </a:lnTo>
                  <a:lnTo>
                    <a:pt x="166125" y="141683"/>
                  </a:lnTo>
                  <a:lnTo>
                    <a:pt x="166983" y="160067"/>
                  </a:lnTo>
                  <a:lnTo>
                    <a:pt x="163234" y="167542"/>
                  </a:lnTo>
                  <a:lnTo>
                    <a:pt x="149710" y="178968"/>
                  </a:lnTo>
                  <a:lnTo>
                    <a:pt x="116776" y="186389"/>
                  </a:lnTo>
                  <a:lnTo>
                    <a:pt x="82972" y="182998"/>
                  </a:lnTo>
                  <a:lnTo>
                    <a:pt x="3992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85513" y="2768994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11452" y="54145"/>
                  </a:lnTo>
                  <a:lnTo>
                    <a:pt x="27028" y="113455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85513" y="2653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21752" y="2768994"/>
              <a:ext cx="134996" cy="160910"/>
            </a:xfrm>
            <a:custGeom>
              <a:avLst/>
              <a:gdLst/>
              <a:ahLst/>
              <a:cxnLst/>
              <a:rect l="0" t="0" r="0" b="0"/>
              <a:pathLst>
                <a:path w="134996" h="160910">
                  <a:moveTo>
                    <a:pt x="74331" y="0"/>
                  </a:moveTo>
                  <a:lnTo>
                    <a:pt x="43049" y="9576"/>
                  </a:lnTo>
                  <a:lnTo>
                    <a:pt x="19308" y="27534"/>
                  </a:lnTo>
                  <a:lnTo>
                    <a:pt x="4643" y="44993"/>
                  </a:lnTo>
                  <a:lnTo>
                    <a:pt x="966" y="54562"/>
                  </a:lnTo>
                  <a:lnTo>
                    <a:pt x="0" y="74553"/>
                  </a:lnTo>
                  <a:lnTo>
                    <a:pt x="6033" y="105538"/>
                  </a:lnTo>
                  <a:lnTo>
                    <a:pt x="20819" y="131357"/>
                  </a:lnTo>
                  <a:lnTo>
                    <a:pt x="36510" y="143389"/>
                  </a:lnTo>
                  <a:lnTo>
                    <a:pt x="75179" y="160645"/>
                  </a:lnTo>
                  <a:lnTo>
                    <a:pt x="85425" y="160909"/>
                  </a:lnTo>
                  <a:lnTo>
                    <a:pt x="106168" y="154964"/>
                  </a:lnTo>
                  <a:lnTo>
                    <a:pt x="131987" y="138462"/>
                  </a:lnTo>
                  <a:lnTo>
                    <a:pt x="134995" y="129743"/>
                  </a:lnTo>
                  <a:lnTo>
                    <a:pt x="122902" y="68789"/>
                  </a:lnTo>
                  <a:lnTo>
                    <a:pt x="112769" y="33251"/>
                  </a:lnTo>
                  <a:lnTo>
                    <a:pt x="106975" y="24507"/>
                  </a:lnTo>
                  <a:lnTo>
                    <a:pt x="91179" y="11672"/>
                  </a:lnTo>
                  <a:lnTo>
                    <a:pt x="638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622425" y="2752972"/>
              <a:ext cx="200042" cy="195008"/>
            </a:xfrm>
            <a:custGeom>
              <a:avLst/>
              <a:gdLst/>
              <a:ahLst/>
              <a:cxnLst/>
              <a:rect l="0" t="0" r="0" b="0"/>
              <a:pathLst>
                <a:path w="200042" h="195008">
                  <a:moveTo>
                    <a:pt x="0" y="47608"/>
                  </a:moveTo>
                  <a:lnTo>
                    <a:pt x="20243" y="106225"/>
                  </a:lnTo>
                  <a:lnTo>
                    <a:pt x="30515" y="159229"/>
                  </a:lnTo>
                  <a:lnTo>
                    <a:pt x="36987" y="186746"/>
                  </a:lnTo>
                  <a:lnTo>
                    <a:pt x="36356" y="185990"/>
                  </a:lnTo>
                  <a:lnTo>
                    <a:pt x="34766" y="181977"/>
                  </a:lnTo>
                  <a:lnTo>
                    <a:pt x="26276" y="121627"/>
                  </a:lnTo>
                  <a:lnTo>
                    <a:pt x="23257" y="64785"/>
                  </a:lnTo>
                  <a:lnTo>
                    <a:pt x="27104" y="40035"/>
                  </a:lnTo>
                  <a:lnTo>
                    <a:pt x="35832" y="20455"/>
                  </a:lnTo>
                  <a:lnTo>
                    <a:pt x="41436" y="11959"/>
                  </a:lnTo>
                  <a:lnTo>
                    <a:pt x="49850" y="6294"/>
                  </a:lnTo>
                  <a:lnTo>
                    <a:pt x="71678" y="0"/>
                  </a:lnTo>
                  <a:lnTo>
                    <a:pt x="81711" y="662"/>
                  </a:lnTo>
                  <a:lnTo>
                    <a:pt x="99097" y="7636"/>
                  </a:lnTo>
                  <a:lnTo>
                    <a:pt x="122039" y="24716"/>
                  </a:lnTo>
                  <a:lnTo>
                    <a:pt x="150752" y="61024"/>
                  </a:lnTo>
                  <a:lnTo>
                    <a:pt x="180393" y="120070"/>
                  </a:lnTo>
                  <a:lnTo>
                    <a:pt x="196645" y="170667"/>
                  </a:lnTo>
                  <a:lnTo>
                    <a:pt x="200041" y="195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102114" y="3492198"/>
            <a:ext cx="2391807" cy="583139"/>
            <a:chOff x="3102114" y="3492198"/>
            <a:chExt cx="2391807" cy="583139"/>
          </a:xfrm>
        </p:grpSpPr>
        <p:sp>
          <p:nvSpPr>
            <p:cNvPr id="81" name="Freeform 80"/>
            <p:cNvSpPr/>
            <p:nvPr/>
          </p:nvSpPr>
          <p:spPr>
            <a:xfrm>
              <a:off x="3102114" y="3492198"/>
              <a:ext cx="393348" cy="583139"/>
            </a:xfrm>
            <a:custGeom>
              <a:avLst/>
              <a:gdLst/>
              <a:ahLst/>
              <a:cxnLst/>
              <a:rect l="0" t="0" r="0" b="0"/>
              <a:pathLst>
                <a:path w="393348" h="583139">
                  <a:moveTo>
                    <a:pt x="56435" y="55905"/>
                  </a:moveTo>
                  <a:lnTo>
                    <a:pt x="39646" y="112120"/>
                  </a:lnTo>
                  <a:lnTo>
                    <a:pt x="33101" y="167572"/>
                  </a:lnTo>
                  <a:lnTo>
                    <a:pt x="26177" y="189763"/>
                  </a:lnTo>
                  <a:lnTo>
                    <a:pt x="15301" y="207424"/>
                  </a:lnTo>
                  <a:lnTo>
                    <a:pt x="10295" y="209560"/>
                  </a:lnTo>
                  <a:lnTo>
                    <a:pt x="5788" y="207475"/>
                  </a:lnTo>
                  <a:lnTo>
                    <a:pt x="1613" y="202575"/>
                  </a:lnTo>
                  <a:lnTo>
                    <a:pt x="0" y="195799"/>
                  </a:lnTo>
                  <a:lnTo>
                    <a:pt x="3062" y="144084"/>
                  </a:lnTo>
                  <a:lnTo>
                    <a:pt x="12054" y="91564"/>
                  </a:lnTo>
                  <a:lnTo>
                    <a:pt x="22878" y="58282"/>
                  </a:lnTo>
                  <a:lnTo>
                    <a:pt x="53590" y="18076"/>
                  </a:lnTo>
                  <a:lnTo>
                    <a:pt x="79768" y="2063"/>
                  </a:lnTo>
                  <a:lnTo>
                    <a:pt x="102680" y="0"/>
                  </a:lnTo>
                  <a:lnTo>
                    <a:pt x="149928" y="8208"/>
                  </a:lnTo>
                  <a:lnTo>
                    <a:pt x="186990" y="30669"/>
                  </a:lnTo>
                  <a:lnTo>
                    <a:pt x="239296" y="72209"/>
                  </a:lnTo>
                  <a:lnTo>
                    <a:pt x="268786" y="131290"/>
                  </a:lnTo>
                  <a:lnTo>
                    <a:pt x="289844" y="191679"/>
                  </a:lnTo>
                  <a:lnTo>
                    <a:pt x="295999" y="242624"/>
                  </a:lnTo>
                  <a:lnTo>
                    <a:pt x="297823" y="294763"/>
                  </a:lnTo>
                  <a:lnTo>
                    <a:pt x="298363" y="347256"/>
                  </a:lnTo>
                  <a:lnTo>
                    <a:pt x="292934" y="399855"/>
                  </a:lnTo>
                  <a:lnTo>
                    <a:pt x="280619" y="461625"/>
                  </a:lnTo>
                  <a:lnTo>
                    <a:pt x="263801" y="515767"/>
                  </a:lnTo>
                  <a:lnTo>
                    <a:pt x="238296" y="555014"/>
                  </a:lnTo>
                  <a:lnTo>
                    <a:pt x="212095" y="578006"/>
                  </a:lnTo>
                  <a:lnTo>
                    <a:pt x="186058" y="583138"/>
                  </a:lnTo>
                  <a:lnTo>
                    <a:pt x="157329" y="580349"/>
                  </a:lnTo>
                  <a:lnTo>
                    <a:pt x="132862" y="571311"/>
                  </a:lnTo>
                  <a:lnTo>
                    <a:pt x="116529" y="556376"/>
                  </a:lnTo>
                  <a:lnTo>
                    <a:pt x="96511" y="518192"/>
                  </a:lnTo>
                  <a:lnTo>
                    <a:pt x="80805" y="454936"/>
                  </a:lnTo>
                  <a:lnTo>
                    <a:pt x="79701" y="441249"/>
                  </a:lnTo>
                  <a:lnTo>
                    <a:pt x="82474" y="429784"/>
                  </a:lnTo>
                  <a:lnTo>
                    <a:pt x="94914" y="410807"/>
                  </a:lnTo>
                  <a:lnTo>
                    <a:pt x="121649" y="392558"/>
                  </a:lnTo>
                  <a:lnTo>
                    <a:pt x="157386" y="379742"/>
                  </a:lnTo>
                  <a:lnTo>
                    <a:pt x="180851" y="378427"/>
                  </a:lnTo>
                  <a:lnTo>
                    <a:pt x="202978" y="382912"/>
                  </a:lnTo>
                  <a:lnTo>
                    <a:pt x="224510" y="392704"/>
                  </a:lnTo>
                  <a:lnTo>
                    <a:pt x="287845" y="448192"/>
                  </a:lnTo>
                  <a:lnTo>
                    <a:pt x="348819" y="498056"/>
                  </a:lnTo>
                  <a:lnTo>
                    <a:pt x="393347" y="5296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90217" y="3798213"/>
              <a:ext cx="178986" cy="223674"/>
            </a:xfrm>
            <a:custGeom>
              <a:avLst/>
              <a:gdLst/>
              <a:ahLst/>
              <a:cxnLst/>
              <a:rect l="0" t="0" r="0" b="0"/>
              <a:pathLst>
                <a:path w="178986" h="223674">
                  <a:moveTo>
                    <a:pt x="0" y="86802"/>
                  </a:moveTo>
                  <a:lnTo>
                    <a:pt x="5589" y="145419"/>
                  </a:lnTo>
                  <a:lnTo>
                    <a:pt x="21331" y="205136"/>
                  </a:lnTo>
                  <a:lnTo>
                    <a:pt x="25858" y="223623"/>
                  </a:lnTo>
                  <a:lnTo>
                    <a:pt x="25428" y="223639"/>
                  </a:lnTo>
                  <a:lnTo>
                    <a:pt x="16331" y="192861"/>
                  </a:lnTo>
                  <a:lnTo>
                    <a:pt x="11675" y="140551"/>
                  </a:lnTo>
                  <a:lnTo>
                    <a:pt x="12038" y="92069"/>
                  </a:lnTo>
                  <a:lnTo>
                    <a:pt x="20205" y="44169"/>
                  </a:lnTo>
                  <a:lnTo>
                    <a:pt x="30817" y="22621"/>
                  </a:lnTo>
                  <a:lnTo>
                    <a:pt x="46452" y="8364"/>
                  </a:lnTo>
                  <a:lnTo>
                    <a:pt x="55534" y="2925"/>
                  </a:lnTo>
                  <a:lnTo>
                    <a:pt x="74985" y="0"/>
                  </a:lnTo>
                  <a:lnTo>
                    <a:pt x="85085" y="858"/>
                  </a:lnTo>
                  <a:lnTo>
                    <a:pt x="102546" y="8051"/>
                  </a:lnTo>
                  <a:lnTo>
                    <a:pt x="118106" y="20216"/>
                  </a:lnTo>
                  <a:lnTo>
                    <a:pt x="138850" y="47966"/>
                  </a:lnTo>
                  <a:lnTo>
                    <a:pt x="160774" y="106673"/>
                  </a:lnTo>
                  <a:lnTo>
                    <a:pt x="174174" y="158145"/>
                  </a:lnTo>
                  <a:lnTo>
                    <a:pt x="178035" y="204013"/>
                  </a:lnTo>
                  <a:lnTo>
                    <a:pt x="178985" y="2236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79468" y="3769202"/>
              <a:ext cx="16118" cy="200042"/>
            </a:xfrm>
            <a:custGeom>
              <a:avLst/>
              <a:gdLst/>
              <a:ahLst/>
              <a:cxnLst/>
              <a:rect l="0" t="0" r="0" b="0"/>
              <a:pathLst>
                <a:path w="16118" h="200042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2621" y="138053"/>
                  </a:lnTo>
                  <a:lnTo>
                    <a:pt x="16117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00829" y="3875945"/>
              <a:ext cx="221099" cy="9071"/>
            </a:xfrm>
            <a:custGeom>
              <a:avLst/>
              <a:gdLst/>
              <a:ahLst/>
              <a:cxnLst/>
              <a:rect l="0" t="0" r="0" b="0"/>
              <a:pathLst>
                <a:path w="221099" h="9071">
                  <a:moveTo>
                    <a:pt x="221098" y="9070"/>
                  </a:moveTo>
                  <a:lnTo>
                    <a:pt x="162481" y="5"/>
                  </a:lnTo>
                  <a:lnTo>
                    <a:pt x="102241" y="0"/>
                  </a:lnTo>
                  <a:lnTo>
                    <a:pt x="51001" y="6932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329572" y="3530277"/>
              <a:ext cx="359581" cy="441678"/>
            </a:xfrm>
            <a:custGeom>
              <a:avLst/>
              <a:gdLst/>
              <a:ahLst/>
              <a:cxnLst/>
              <a:rect l="0" t="0" r="0" b="0"/>
              <a:pathLst>
                <a:path w="359581" h="441678">
                  <a:moveTo>
                    <a:pt x="260853" y="38883"/>
                  </a:moveTo>
                  <a:lnTo>
                    <a:pt x="202236" y="38883"/>
                  </a:lnTo>
                  <a:lnTo>
                    <a:pt x="148062" y="23242"/>
                  </a:lnTo>
                  <a:lnTo>
                    <a:pt x="95420" y="7674"/>
                  </a:lnTo>
                  <a:lnTo>
                    <a:pt x="58587" y="0"/>
                  </a:lnTo>
                  <a:lnTo>
                    <a:pt x="21158" y="846"/>
                  </a:lnTo>
                  <a:lnTo>
                    <a:pt x="9809" y="2997"/>
                  </a:lnTo>
                  <a:lnTo>
                    <a:pt x="3413" y="7940"/>
                  </a:lnTo>
                  <a:lnTo>
                    <a:pt x="319" y="14745"/>
                  </a:lnTo>
                  <a:lnTo>
                    <a:pt x="0" y="32834"/>
                  </a:lnTo>
                  <a:lnTo>
                    <a:pt x="12451" y="96088"/>
                  </a:lnTo>
                  <a:lnTo>
                    <a:pt x="29327" y="153911"/>
                  </a:lnTo>
                  <a:lnTo>
                    <a:pt x="32803" y="164702"/>
                  </a:lnTo>
                  <a:lnTo>
                    <a:pt x="38629" y="170725"/>
                  </a:lnTo>
                  <a:lnTo>
                    <a:pt x="46023" y="173571"/>
                  </a:lnTo>
                  <a:lnTo>
                    <a:pt x="63597" y="173614"/>
                  </a:lnTo>
                  <a:lnTo>
                    <a:pt x="125397" y="158880"/>
                  </a:lnTo>
                  <a:lnTo>
                    <a:pt x="180717" y="158643"/>
                  </a:lnTo>
                  <a:lnTo>
                    <a:pt x="236445" y="169514"/>
                  </a:lnTo>
                  <a:lnTo>
                    <a:pt x="287314" y="191332"/>
                  </a:lnTo>
                  <a:lnTo>
                    <a:pt x="314446" y="212475"/>
                  </a:lnTo>
                  <a:lnTo>
                    <a:pt x="336134" y="240447"/>
                  </a:lnTo>
                  <a:lnTo>
                    <a:pt x="358403" y="291768"/>
                  </a:lnTo>
                  <a:lnTo>
                    <a:pt x="359580" y="312714"/>
                  </a:lnTo>
                  <a:lnTo>
                    <a:pt x="350804" y="354756"/>
                  </a:lnTo>
                  <a:lnTo>
                    <a:pt x="335598" y="386329"/>
                  </a:lnTo>
                  <a:lnTo>
                    <a:pt x="310685" y="412322"/>
                  </a:lnTo>
                  <a:lnTo>
                    <a:pt x="281077" y="429252"/>
                  </a:lnTo>
                  <a:lnTo>
                    <a:pt x="238899" y="441677"/>
                  </a:lnTo>
                  <a:lnTo>
                    <a:pt x="187886" y="440715"/>
                  </a:lnTo>
                  <a:lnTo>
                    <a:pt x="148896" y="437145"/>
                  </a:lnTo>
                  <a:lnTo>
                    <a:pt x="92904" y="409726"/>
                  </a:lnTo>
                  <a:lnTo>
                    <a:pt x="60811" y="3968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37865" y="365338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4" y="0"/>
                  </a:lnTo>
                  <a:lnTo>
                    <a:pt x="33655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990507" y="3775604"/>
              <a:ext cx="147400" cy="14656"/>
            </a:xfrm>
            <a:custGeom>
              <a:avLst/>
              <a:gdLst/>
              <a:ahLst/>
              <a:cxnLst/>
              <a:rect l="0" t="0" r="0" b="0"/>
              <a:pathLst>
                <a:path w="147400" h="14656">
                  <a:moveTo>
                    <a:pt x="147399" y="14655"/>
                  </a:moveTo>
                  <a:lnTo>
                    <a:pt x="92258" y="0"/>
                  </a:lnTo>
                  <a:lnTo>
                    <a:pt x="32643" y="2774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01077" y="3569160"/>
              <a:ext cx="292844" cy="473784"/>
            </a:xfrm>
            <a:custGeom>
              <a:avLst/>
              <a:gdLst/>
              <a:ahLst/>
              <a:cxnLst/>
              <a:rect l="0" t="0" r="0" b="0"/>
              <a:pathLst>
                <a:path w="292844" h="473784">
                  <a:moveTo>
                    <a:pt x="0" y="0"/>
                  </a:moveTo>
                  <a:lnTo>
                    <a:pt x="48932" y="19786"/>
                  </a:lnTo>
                  <a:lnTo>
                    <a:pt x="108062" y="29255"/>
                  </a:lnTo>
                  <a:lnTo>
                    <a:pt x="156281" y="36485"/>
                  </a:lnTo>
                  <a:lnTo>
                    <a:pt x="216571" y="48238"/>
                  </a:lnTo>
                  <a:lnTo>
                    <a:pt x="245213" y="50685"/>
                  </a:lnTo>
                  <a:lnTo>
                    <a:pt x="270421" y="45534"/>
                  </a:lnTo>
                  <a:lnTo>
                    <a:pt x="282056" y="40884"/>
                  </a:lnTo>
                  <a:lnTo>
                    <a:pt x="288643" y="41294"/>
                  </a:lnTo>
                  <a:lnTo>
                    <a:pt x="291865" y="45077"/>
                  </a:lnTo>
                  <a:lnTo>
                    <a:pt x="292843" y="51108"/>
                  </a:lnTo>
                  <a:lnTo>
                    <a:pt x="283040" y="81954"/>
                  </a:lnTo>
                  <a:lnTo>
                    <a:pt x="251532" y="142704"/>
                  </a:lnTo>
                  <a:lnTo>
                    <a:pt x="229986" y="192541"/>
                  </a:lnTo>
                  <a:lnTo>
                    <a:pt x="208513" y="248776"/>
                  </a:lnTo>
                  <a:lnTo>
                    <a:pt x="183610" y="304812"/>
                  </a:lnTo>
                  <a:lnTo>
                    <a:pt x="165094" y="357901"/>
                  </a:lnTo>
                  <a:lnTo>
                    <a:pt x="150938" y="415711"/>
                  </a:lnTo>
                  <a:lnTo>
                    <a:pt x="136871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121869" y="3548103"/>
            <a:ext cx="754376" cy="444488"/>
            <a:chOff x="1121869" y="3548103"/>
            <a:chExt cx="754376" cy="444488"/>
          </a:xfrm>
        </p:grpSpPr>
        <p:sp>
          <p:nvSpPr>
            <p:cNvPr id="90" name="Freeform 89"/>
            <p:cNvSpPr/>
            <p:nvPr/>
          </p:nvSpPr>
          <p:spPr>
            <a:xfrm>
              <a:off x="1121869" y="3579689"/>
              <a:ext cx="204722" cy="412902"/>
            </a:xfrm>
            <a:custGeom>
              <a:avLst/>
              <a:gdLst/>
              <a:ahLst/>
              <a:cxnLst/>
              <a:rect l="0" t="0" r="0" b="0"/>
              <a:pathLst>
                <a:path w="204722" h="412902">
                  <a:moveTo>
                    <a:pt x="99436" y="0"/>
                  </a:moveTo>
                  <a:lnTo>
                    <a:pt x="83795" y="17980"/>
                  </a:lnTo>
                  <a:lnTo>
                    <a:pt x="68227" y="60353"/>
                  </a:lnTo>
                  <a:lnTo>
                    <a:pt x="57434" y="110689"/>
                  </a:lnTo>
                  <a:lnTo>
                    <a:pt x="46827" y="163818"/>
                  </a:lnTo>
                  <a:lnTo>
                    <a:pt x="32762" y="218102"/>
                  </a:lnTo>
                  <a:lnTo>
                    <a:pt x="18719" y="279431"/>
                  </a:lnTo>
                  <a:lnTo>
                    <a:pt x="4680" y="341632"/>
                  </a:lnTo>
                  <a:lnTo>
                    <a:pt x="0" y="365916"/>
                  </a:lnTo>
                  <a:lnTo>
                    <a:pt x="1820" y="388407"/>
                  </a:lnTo>
                  <a:lnTo>
                    <a:pt x="6283" y="396978"/>
                  </a:lnTo>
                  <a:lnTo>
                    <a:pt x="20600" y="409621"/>
                  </a:lnTo>
                  <a:lnTo>
                    <a:pt x="41781" y="412901"/>
                  </a:lnTo>
                  <a:lnTo>
                    <a:pt x="98776" y="402507"/>
                  </a:lnTo>
                  <a:lnTo>
                    <a:pt x="157581" y="391491"/>
                  </a:lnTo>
                  <a:lnTo>
                    <a:pt x="204721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210777" y="3769202"/>
              <a:ext cx="178985" cy="15619"/>
            </a:xfrm>
            <a:custGeom>
              <a:avLst/>
              <a:gdLst/>
              <a:ahLst/>
              <a:cxnLst/>
              <a:rect l="0" t="0" r="0" b="0"/>
              <a:pathLst>
                <a:path w="178985" h="15619">
                  <a:moveTo>
                    <a:pt x="178984" y="0"/>
                  </a:moveTo>
                  <a:lnTo>
                    <a:pt x="120367" y="5589"/>
                  </a:lnTo>
                  <a:lnTo>
                    <a:pt x="73429" y="15618"/>
                  </a:lnTo>
                  <a:lnTo>
                    <a:pt x="26549" y="1188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242362" y="3548103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189128" y="14655"/>
                  </a:lnTo>
                  <a:lnTo>
                    <a:pt x="138918" y="35434"/>
                  </a:lnTo>
                  <a:lnTo>
                    <a:pt x="83939" y="52016"/>
                  </a:lnTo>
                  <a:lnTo>
                    <a:pt x="28019" y="6096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84518" y="3716559"/>
              <a:ext cx="189514" cy="210571"/>
            </a:xfrm>
            <a:custGeom>
              <a:avLst/>
              <a:gdLst/>
              <a:ahLst/>
              <a:cxnLst/>
              <a:rect l="0" t="0" r="0" b="0"/>
              <a:pathLst>
                <a:path w="189514" h="210571">
                  <a:moveTo>
                    <a:pt x="189513" y="0"/>
                  </a:moveTo>
                  <a:lnTo>
                    <a:pt x="135398" y="54115"/>
                  </a:lnTo>
                  <a:lnTo>
                    <a:pt x="85023" y="110729"/>
                  </a:lnTo>
                  <a:lnTo>
                    <a:pt x="42002" y="16661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505575" y="3748145"/>
              <a:ext cx="200042" cy="189514"/>
            </a:xfrm>
            <a:custGeom>
              <a:avLst/>
              <a:gdLst/>
              <a:ahLst/>
              <a:cxnLst/>
              <a:rect l="0" t="0" r="0" b="0"/>
              <a:pathLst>
                <a:path w="200042" h="189514">
                  <a:moveTo>
                    <a:pt x="200041" y="189513"/>
                  </a:moveTo>
                  <a:lnTo>
                    <a:pt x="154260" y="135398"/>
                  </a:lnTo>
                  <a:lnTo>
                    <a:pt x="98736" y="85204"/>
                  </a:lnTo>
                  <a:lnTo>
                    <a:pt x="35319" y="317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800373" y="366391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63544" y="3885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106735" y="1617714"/>
            <a:ext cx="463255" cy="1393437"/>
            <a:chOff x="7106735" y="1617714"/>
            <a:chExt cx="463255" cy="1393437"/>
          </a:xfrm>
        </p:grpSpPr>
        <p:sp>
          <p:nvSpPr>
            <p:cNvPr id="98" name="Freeform 97"/>
            <p:cNvSpPr/>
            <p:nvPr/>
          </p:nvSpPr>
          <p:spPr>
            <a:xfrm>
              <a:off x="7106735" y="1617714"/>
              <a:ext cx="335081" cy="1393437"/>
            </a:xfrm>
            <a:custGeom>
              <a:avLst/>
              <a:gdLst/>
              <a:ahLst/>
              <a:cxnLst/>
              <a:rect l="0" t="0" r="0" b="0"/>
              <a:pathLst>
                <a:path w="335081" h="1393437">
                  <a:moveTo>
                    <a:pt x="0" y="56317"/>
                  </a:moveTo>
                  <a:lnTo>
                    <a:pt x="11179" y="45138"/>
                  </a:lnTo>
                  <a:lnTo>
                    <a:pt x="40487" y="32597"/>
                  </a:lnTo>
                  <a:lnTo>
                    <a:pt x="92313" y="26285"/>
                  </a:lnTo>
                  <a:lnTo>
                    <a:pt x="144490" y="21919"/>
                  </a:lnTo>
                  <a:lnTo>
                    <a:pt x="200117" y="10138"/>
                  </a:lnTo>
                  <a:lnTo>
                    <a:pt x="239059" y="0"/>
                  </a:lnTo>
                  <a:lnTo>
                    <a:pt x="247110" y="3564"/>
                  </a:lnTo>
                  <a:lnTo>
                    <a:pt x="252477" y="11790"/>
                  </a:lnTo>
                  <a:lnTo>
                    <a:pt x="260032" y="51312"/>
                  </a:lnTo>
                  <a:lnTo>
                    <a:pt x="268173" y="111480"/>
                  </a:lnTo>
                  <a:lnTo>
                    <a:pt x="272092" y="165468"/>
                  </a:lnTo>
                  <a:lnTo>
                    <a:pt x="273252" y="220329"/>
                  </a:lnTo>
                  <a:lnTo>
                    <a:pt x="273596" y="279218"/>
                  </a:lnTo>
                  <a:lnTo>
                    <a:pt x="273698" y="341120"/>
                  </a:lnTo>
                  <a:lnTo>
                    <a:pt x="273728" y="403915"/>
                  </a:lnTo>
                  <a:lnTo>
                    <a:pt x="273737" y="455797"/>
                  </a:lnTo>
                  <a:lnTo>
                    <a:pt x="273740" y="511983"/>
                  </a:lnTo>
                  <a:lnTo>
                    <a:pt x="273740" y="573084"/>
                  </a:lnTo>
                  <a:lnTo>
                    <a:pt x="273741" y="624464"/>
                  </a:lnTo>
                  <a:lnTo>
                    <a:pt x="273741" y="680502"/>
                  </a:lnTo>
                  <a:lnTo>
                    <a:pt x="273741" y="741559"/>
                  </a:lnTo>
                  <a:lnTo>
                    <a:pt x="273741" y="804104"/>
                  </a:lnTo>
                  <a:lnTo>
                    <a:pt x="273741" y="867089"/>
                  </a:lnTo>
                  <a:lnTo>
                    <a:pt x="279331" y="924616"/>
                  </a:lnTo>
                  <a:lnTo>
                    <a:pt x="282806" y="978706"/>
                  </a:lnTo>
                  <a:lnTo>
                    <a:pt x="283836" y="1031777"/>
                  </a:lnTo>
                  <a:lnTo>
                    <a:pt x="285354" y="1093706"/>
                  </a:lnTo>
                  <a:lnTo>
                    <a:pt x="292586" y="1150999"/>
                  </a:lnTo>
                  <a:lnTo>
                    <a:pt x="299950" y="1201788"/>
                  </a:lnTo>
                  <a:lnTo>
                    <a:pt x="314912" y="1229287"/>
                  </a:lnTo>
                  <a:lnTo>
                    <a:pt x="334163" y="1252252"/>
                  </a:lnTo>
                  <a:lnTo>
                    <a:pt x="335080" y="1259539"/>
                  </a:lnTo>
                  <a:lnTo>
                    <a:pt x="332181" y="1266737"/>
                  </a:lnTo>
                  <a:lnTo>
                    <a:pt x="326739" y="1273875"/>
                  </a:lnTo>
                  <a:lnTo>
                    <a:pt x="302313" y="1289510"/>
                  </a:lnTo>
                  <a:lnTo>
                    <a:pt x="240835" y="1317258"/>
                  </a:lnTo>
                  <a:lnTo>
                    <a:pt x="185743" y="1338874"/>
                  </a:lnTo>
                  <a:lnTo>
                    <a:pt x="123734" y="1357268"/>
                  </a:lnTo>
                  <a:lnTo>
                    <a:pt x="64214" y="1381336"/>
                  </a:lnTo>
                  <a:lnTo>
                    <a:pt x="42114" y="13934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391005" y="2158342"/>
              <a:ext cx="178985" cy="157928"/>
            </a:xfrm>
            <a:custGeom>
              <a:avLst/>
              <a:gdLst/>
              <a:ahLst/>
              <a:cxnLst/>
              <a:rect l="0" t="0" r="0" b="0"/>
              <a:pathLst>
                <a:path w="178985" h="157928">
                  <a:moveTo>
                    <a:pt x="0" y="157927"/>
                  </a:moveTo>
                  <a:lnTo>
                    <a:pt x="55087" y="102840"/>
                  </a:lnTo>
                  <a:lnTo>
                    <a:pt x="116932" y="49400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7949015" y="1578090"/>
            <a:ext cx="1495048" cy="453911"/>
            <a:chOff x="7949015" y="1578090"/>
            <a:chExt cx="1495048" cy="453911"/>
          </a:xfrm>
        </p:grpSpPr>
        <p:sp>
          <p:nvSpPr>
            <p:cNvPr id="101" name="Freeform 100"/>
            <p:cNvSpPr/>
            <p:nvPr/>
          </p:nvSpPr>
          <p:spPr>
            <a:xfrm>
              <a:off x="8043772" y="1695088"/>
              <a:ext cx="52644" cy="273742"/>
            </a:xfrm>
            <a:custGeom>
              <a:avLst/>
              <a:gdLst/>
              <a:ahLst/>
              <a:cxnLst/>
              <a:rect l="0" t="0" r="0" b="0"/>
              <a:pathLst>
                <a:path w="52644" h="273742">
                  <a:moveTo>
                    <a:pt x="0" y="0"/>
                  </a:moveTo>
                  <a:lnTo>
                    <a:pt x="3119" y="54144"/>
                  </a:lnTo>
                  <a:lnTo>
                    <a:pt x="17958" y="115794"/>
                  </a:lnTo>
                  <a:lnTo>
                    <a:pt x="31666" y="172265"/>
                  </a:lnTo>
                  <a:lnTo>
                    <a:pt x="45640" y="228220"/>
                  </a:lnTo>
                  <a:lnTo>
                    <a:pt x="5264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949015" y="1589803"/>
              <a:ext cx="273743" cy="189514"/>
            </a:xfrm>
            <a:custGeom>
              <a:avLst/>
              <a:gdLst/>
              <a:ahLst/>
              <a:cxnLst/>
              <a:rect l="0" t="0" r="0" b="0"/>
              <a:pathLst>
                <a:path w="273743" h="189514">
                  <a:moveTo>
                    <a:pt x="273742" y="0"/>
                  </a:moveTo>
                  <a:lnTo>
                    <a:pt x="218654" y="49498"/>
                  </a:lnTo>
                  <a:lnTo>
                    <a:pt x="165015" y="84276"/>
                  </a:lnTo>
                  <a:lnTo>
                    <a:pt x="105049" y="120499"/>
                  </a:lnTo>
                  <a:lnTo>
                    <a:pt x="43701" y="15789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022715" y="1884601"/>
              <a:ext cx="242156" cy="147400"/>
            </a:xfrm>
            <a:custGeom>
              <a:avLst/>
              <a:gdLst/>
              <a:ahLst/>
              <a:cxnLst/>
              <a:rect l="0" t="0" r="0" b="0"/>
              <a:pathLst>
                <a:path w="242156" h="147400">
                  <a:moveTo>
                    <a:pt x="242155" y="0"/>
                  </a:moveTo>
                  <a:lnTo>
                    <a:pt x="187111" y="35916"/>
                  </a:lnTo>
                  <a:lnTo>
                    <a:pt x="127643" y="70298"/>
                  </a:lnTo>
                  <a:lnTo>
                    <a:pt x="70752" y="113632"/>
                  </a:lnTo>
                  <a:lnTo>
                    <a:pt x="10024" y="14316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277512" y="1747277"/>
              <a:ext cx="218986" cy="182971"/>
            </a:xfrm>
            <a:custGeom>
              <a:avLst/>
              <a:gdLst/>
              <a:ahLst/>
              <a:cxnLst/>
              <a:rect l="0" t="0" r="0" b="0"/>
              <a:pathLst>
                <a:path w="218986" h="182971">
                  <a:moveTo>
                    <a:pt x="18944" y="63624"/>
                  </a:moveTo>
                  <a:lnTo>
                    <a:pt x="22063" y="106316"/>
                  </a:lnTo>
                  <a:lnTo>
                    <a:pt x="38072" y="158457"/>
                  </a:lnTo>
                  <a:lnTo>
                    <a:pt x="49282" y="179471"/>
                  </a:lnTo>
                  <a:lnTo>
                    <a:pt x="49698" y="182970"/>
                  </a:lnTo>
                  <a:lnTo>
                    <a:pt x="46465" y="181792"/>
                  </a:lnTo>
                  <a:lnTo>
                    <a:pt x="40801" y="177498"/>
                  </a:lnTo>
                  <a:lnTo>
                    <a:pt x="27240" y="154686"/>
                  </a:lnTo>
                  <a:lnTo>
                    <a:pt x="5018" y="94885"/>
                  </a:lnTo>
                  <a:lnTo>
                    <a:pt x="0" y="57939"/>
                  </a:lnTo>
                  <a:lnTo>
                    <a:pt x="5065" y="34191"/>
                  </a:lnTo>
                  <a:lnTo>
                    <a:pt x="9691" y="22945"/>
                  </a:lnTo>
                  <a:lnTo>
                    <a:pt x="17455" y="14278"/>
                  </a:lnTo>
                  <a:lnTo>
                    <a:pt x="38559" y="1528"/>
                  </a:lnTo>
                  <a:lnTo>
                    <a:pt x="50738" y="0"/>
                  </a:lnTo>
                  <a:lnTo>
                    <a:pt x="76748" y="4541"/>
                  </a:lnTo>
                  <a:lnTo>
                    <a:pt x="112110" y="20252"/>
                  </a:lnTo>
                  <a:lnTo>
                    <a:pt x="162078" y="69377"/>
                  </a:lnTo>
                  <a:lnTo>
                    <a:pt x="189590" y="106874"/>
                  </a:lnTo>
                  <a:lnTo>
                    <a:pt x="215583" y="170146"/>
                  </a:lnTo>
                  <a:lnTo>
                    <a:pt x="218985" y="1794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64911" y="1726673"/>
              <a:ext cx="122096" cy="185603"/>
            </a:xfrm>
            <a:custGeom>
              <a:avLst/>
              <a:gdLst/>
              <a:ahLst/>
              <a:cxnLst/>
              <a:rect l="0" t="0" r="0" b="0"/>
              <a:pathLst>
                <a:path w="122096" h="185603">
                  <a:moveTo>
                    <a:pt x="0" y="31586"/>
                  </a:moveTo>
                  <a:lnTo>
                    <a:pt x="34748" y="85460"/>
                  </a:lnTo>
                  <a:lnTo>
                    <a:pt x="58120" y="126585"/>
                  </a:lnTo>
                  <a:lnTo>
                    <a:pt x="112009" y="185402"/>
                  </a:lnTo>
                  <a:lnTo>
                    <a:pt x="116786" y="185602"/>
                  </a:lnTo>
                  <a:lnTo>
                    <a:pt x="119971" y="181057"/>
                  </a:lnTo>
                  <a:lnTo>
                    <a:pt x="122095" y="173347"/>
                  </a:lnTo>
                  <a:lnTo>
                    <a:pt x="117098" y="121286"/>
                  </a:lnTo>
                  <a:lnTo>
                    <a:pt x="101483" y="63892"/>
                  </a:lnTo>
                  <a:lnTo>
                    <a:pt x="95643" y="11649"/>
                  </a:lnTo>
                  <a:lnTo>
                    <a:pt x="947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654425" y="1669288"/>
              <a:ext cx="129439" cy="186805"/>
            </a:xfrm>
            <a:custGeom>
              <a:avLst/>
              <a:gdLst/>
              <a:ahLst/>
              <a:cxnLst/>
              <a:rect l="0" t="0" r="0" b="0"/>
              <a:pathLst>
                <a:path w="129439" h="186805">
                  <a:moveTo>
                    <a:pt x="0" y="99499"/>
                  </a:moveTo>
                  <a:lnTo>
                    <a:pt x="42691" y="96380"/>
                  </a:lnTo>
                  <a:lnTo>
                    <a:pt x="93663" y="80371"/>
                  </a:lnTo>
                  <a:lnTo>
                    <a:pt x="110258" y="69161"/>
                  </a:lnTo>
                  <a:lnTo>
                    <a:pt x="122313" y="53260"/>
                  </a:lnTo>
                  <a:lnTo>
                    <a:pt x="127166" y="44107"/>
                  </a:lnTo>
                  <a:lnTo>
                    <a:pt x="129438" y="24577"/>
                  </a:lnTo>
                  <a:lnTo>
                    <a:pt x="128405" y="14456"/>
                  </a:lnTo>
                  <a:lnTo>
                    <a:pt x="123038" y="7709"/>
                  </a:lnTo>
                  <a:lnTo>
                    <a:pt x="104596" y="212"/>
                  </a:lnTo>
                  <a:lnTo>
                    <a:pt x="83922" y="0"/>
                  </a:lnTo>
                  <a:lnTo>
                    <a:pt x="64204" y="4974"/>
                  </a:lnTo>
                  <a:lnTo>
                    <a:pt x="47643" y="14984"/>
                  </a:lnTo>
                  <a:lnTo>
                    <a:pt x="25165" y="39363"/>
                  </a:lnTo>
                  <a:lnTo>
                    <a:pt x="9276" y="74402"/>
                  </a:lnTo>
                  <a:lnTo>
                    <a:pt x="7242" y="97704"/>
                  </a:lnTo>
                  <a:lnTo>
                    <a:pt x="15469" y="141258"/>
                  </a:lnTo>
                  <a:lnTo>
                    <a:pt x="30579" y="167504"/>
                  </a:lnTo>
                  <a:lnTo>
                    <a:pt x="46346" y="179637"/>
                  </a:lnTo>
                  <a:lnTo>
                    <a:pt x="55464" y="184510"/>
                  </a:lnTo>
                  <a:lnTo>
                    <a:pt x="78072" y="186804"/>
                  </a:lnTo>
                  <a:lnTo>
                    <a:pt x="126342" y="1837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864995" y="1642445"/>
              <a:ext cx="84229" cy="217455"/>
            </a:xfrm>
            <a:custGeom>
              <a:avLst/>
              <a:gdLst/>
              <a:ahLst/>
              <a:cxnLst/>
              <a:rect l="0" t="0" r="0" b="0"/>
              <a:pathLst>
                <a:path w="84229" h="217455">
                  <a:moveTo>
                    <a:pt x="0" y="94757"/>
                  </a:moveTo>
                  <a:lnTo>
                    <a:pt x="26363" y="157037"/>
                  </a:lnTo>
                  <a:lnTo>
                    <a:pt x="62159" y="217386"/>
                  </a:lnTo>
                  <a:lnTo>
                    <a:pt x="61326" y="217454"/>
                  </a:lnTo>
                  <a:lnTo>
                    <a:pt x="58432" y="215159"/>
                  </a:lnTo>
                  <a:lnTo>
                    <a:pt x="35022" y="156964"/>
                  </a:lnTo>
                  <a:lnTo>
                    <a:pt x="24162" y="112504"/>
                  </a:lnTo>
                  <a:lnTo>
                    <a:pt x="25096" y="75838"/>
                  </a:lnTo>
                  <a:lnTo>
                    <a:pt x="31041" y="54763"/>
                  </a:lnTo>
                  <a:lnTo>
                    <a:pt x="53921" y="22169"/>
                  </a:lnTo>
                  <a:lnTo>
                    <a:pt x="66079" y="985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033111" y="1600331"/>
              <a:ext cx="179364" cy="228249"/>
            </a:xfrm>
            <a:custGeom>
              <a:avLst/>
              <a:gdLst/>
              <a:ahLst/>
              <a:cxnLst/>
              <a:rect l="0" t="0" r="0" b="0"/>
              <a:pathLst>
                <a:path w="179364" h="228249">
                  <a:moveTo>
                    <a:pt x="95096" y="0"/>
                  </a:moveTo>
                  <a:lnTo>
                    <a:pt x="71050" y="9575"/>
                  </a:lnTo>
                  <a:lnTo>
                    <a:pt x="13094" y="52998"/>
                  </a:lnTo>
                  <a:lnTo>
                    <a:pt x="5333" y="59898"/>
                  </a:lnTo>
                  <a:lnTo>
                    <a:pt x="1329" y="68008"/>
                  </a:lnTo>
                  <a:lnTo>
                    <a:pt x="0" y="86378"/>
                  </a:lnTo>
                  <a:lnTo>
                    <a:pt x="3622" y="93850"/>
                  </a:lnTo>
                  <a:lnTo>
                    <a:pt x="17006" y="105272"/>
                  </a:lnTo>
                  <a:lnTo>
                    <a:pt x="25488" y="107616"/>
                  </a:lnTo>
                  <a:lnTo>
                    <a:pt x="54195" y="105326"/>
                  </a:lnTo>
                  <a:lnTo>
                    <a:pt x="86097" y="99578"/>
                  </a:lnTo>
                  <a:lnTo>
                    <a:pt x="123495" y="105414"/>
                  </a:lnTo>
                  <a:lnTo>
                    <a:pt x="156153" y="121441"/>
                  </a:lnTo>
                  <a:lnTo>
                    <a:pt x="173316" y="134302"/>
                  </a:lnTo>
                  <a:lnTo>
                    <a:pt x="177658" y="143347"/>
                  </a:lnTo>
                  <a:lnTo>
                    <a:pt x="179363" y="165875"/>
                  </a:lnTo>
                  <a:lnTo>
                    <a:pt x="168157" y="199277"/>
                  </a:lnTo>
                  <a:lnTo>
                    <a:pt x="153304" y="214520"/>
                  </a:lnTo>
                  <a:lnTo>
                    <a:pt x="144430" y="220222"/>
                  </a:lnTo>
                  <a:lnTo>
                    <a:pt x="103994" y="228248"/>
                  </a:lnTo>
                  <a:lnTo>
                    <a:pt x="42454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233492" y="1578090"/>
              <a:ext cx="210571" cy="187587"/>
            </a:xfrm>
            <a:custGeom>
              <a:avLst/>
              <a:gdLst/>
              <a:ahLst/>
              <a:cxnLst/>
              <a:rect l="0" t="0" r="0" b="0"/>
              <a:pathLst>
                <a:path w="210571" h="187587">
                  <a:moveTo>
                    <a:pt x="0" y="106469"/>
                  </a:moveTo>
                  <a:lnTo>
                    <a:pt x="53875" y="88511"/>
                  </a:lnTo>
                  <a:lnTo>
                    <a:pt x="111036" y="65731"/>
                  </a:lnTo>
                  <a:lnTo>
                    <a:pt x="140394" y="46175"/>
                  </a:lnTo>
                  <a:lnTo>
                    <a:pt x="145068" y="38197"/>
                  </a:lnTo>
                  <a:lnTo>
                    <a:pt x="147143" y="19974"/>
                  </a:lnTo>
                  <a:lnTo>
                    <a:pt x="143719" y="12541"/>
                  </a:lnTo>
                  <a:lnTo>
                    <a:pt x="130555" y="1162"/>
                  </a:lnTo>
                  <a:lnTo>
                    <a:pt x="122132" y="0"/>
                  </a:lnTo>
                  <a:lnTo>
                    <a:pt x="103414" y="4947"/>
                  </a:lnTo>
                  <a:lnTo>
                    <a:pt x="71207" y="27187"/>
                  </a:lnTo>
                  <a:lnTo>
                    <a:pt x="50604" y="48403"/>
                  </a:lnTo>
                  <a:lnTo>
                    <a:pt x="32569" y="89540"/>
                  </a:lnTo>
                  <a:lnTo>
                    <a:pt x="27344" y="114153"/>
                  </a:lnTo>
                  <a:lnTo>
                    <a:pt x="28920" y="136790"/>
                  </a:lnTo>
                  <a:lnTo>
                    <a:pt x="36640" y="155430"/>
                  </a:lnTo>
                  <a:lnTo>
                    <a:pt x="41974" y="163676"/>
                  </a:lnTo>
                  <a:lnTo>
                    <a:pt x="60380" y="175958"/>
                  </a:lnTo>
                  <a:lnTo>
                    <a:pt x="85327" y="184147"/>
                  </a:lnTo>
                  <a:lnTo>
                    <a:pt x="129917" y="187586"/>
                  </a:lnTo>
                  <a:lnTo>
                    <a:pt x="177611" y="181981"/>
                  </a:lnTo>
                  <a:lnTo>
                    <a:pt x="210570" y="1801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7750594" y="2008170"/>
            <a:ext cx="1964893" cy="837926"/>
            <a:chOff x="7750594" y="2008170"/>
            <a:chExt cx="1964893" cy="837926"/>
          </a:xfrm>
        </p:grpSpPr>
        <p:sp>
          <p:nvSpPr>
            <p:cNvPr id="111" name="Freeform 110"/>
            <p:cNvSpPr/>
            <p:nvPr/>
          </p:nvSpPr>
          <p:spPr>
            <a:xfrm>
              <a:off x="7750594" y="2365649"/>
              <a:ext cx="301400" cy="347810"/>
            </a:xfrm>
            <a:custGeom>
              <a:avLst/>
              <a:gdLst/>
              <a:ahLst/>
              <a:cxnLst/>
              <a:rect l="0" t="0" r="0" b="0"/>
              <a:pathLst>
                <a:path w="301400" h="347810">
                  <a:moveTo>
                    <a:pt x="187893" y="34848"/>
                  </a:moveTo>
                  <a:lnTo>
                    <a:pt x="176715" y="18080"/>
                  </a:lnTo>
                  <a:lnTo>
                    <a:pt x="161868" y="6729"/>
                  </a:lnTo>
                  <a:lnTo>
                    <a:pt x="152995" y="2064"/>
                  </a:lnTo>
                  <a:lnTo>
                    <a:pt x="130659" y="0"/>
                  </a:lnTo>
                  <a:lnTo>
                    <a:pt x="106303" y="4152"/>
                  </a:lnTo>
                  <a:lnTo>
                    <a:pt x="83781" y="13797"/>
                  </a:lnTo>
                  <a:lnTo>
                    <a:pt x="56959" y="37969"/>
                  </a:lnTo>
                  <a:lnTo>
                    <a:pt x="28105" y="78748"/>
                  </a:lnTo>
                  <a:lnTo>
                    <a:pt x="9927" y="130650"/>
                  </a:lnTo>
                  <a:lnTo>
                    <a:pt x="660" y="185963"/>
                  </a:lnTo>
                  <a:lnTo>
                    <a:pt x="0" y="240779"/>
                  </a:lnTo>
                  <a:lnTo>
                    <a:pt x="4169" y="264413"/>
                  </a:lnTo>
                  <a:lnTo>
                    <a:pt x="24272" y="297450"/>
                  </a:lnTo>
                  <a:lnTo>
                    <a:pt x="55270" y="330479"/>
                  </a:lnTo>
                  <a:lnTo>
                    <a:pt x="73967" y="340934"/>
                  </a:lnTo>
                  <a:lnTo>
                    <a:pt x="109813" y="347809"/>
                  </a:lnTo>
                  <a:lnTo>
                    <a:pt x="162678" y="341726"/>
                  </a:lnTo>
                  <a:lnTo>
                    <a:pt x="186044" y="335795"/>
                  </a:lnTo>
                  <a:lnTo>
                    <a:pt x="205009" y="323020"/>
                  </a:lnTo>
                  <a:lnTo>
                    <a:pt x="259051" y="265893"/>
                  </a:lnTo>
                  <a:lnTo>
                    <a:pt x="273331" y="243990"/>
                  </a:lnTo>
                  <a:lnTo>
                    <a:pt x="292031" y="191800"/>
                  </a:lnTo>
                  <a:lnTo>
                    <a:pt x="301399" y="136431"/>
                  </a:lnTo>
                  <a:lnTo>
                    <a:pt x="297434" y="94452"/>
                  </a:lnTo>
                  <a:lnTo>
                    <a:pt x="288831" y="72647"/>
                  </a:lnTo>
                  <a:lnTo>
                    <a:pt x="264243" y="39585"/>
                  </a:lnTo>
                  <a:lnTo>
                    <a:pt x="238202" y="23253"/>
                  </a:lnTo>
                  <a:lnTo>
                    <a:pt x="187893" y="137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092145" y="2449599"/>
              <a:ext cx="144952" cy="396497"/>
            </a:xfrm>
            <a:custGeom>
              <a:avLst/>
              <a:gdLst/>
              <a:ahLst/>
              <a:cxnLst/>
              <a:rect l="0" t="0" r="0" b="0"/>
              <a:pathLst>
                <a:path w="144952" h="396497">
                  <a:moveTo>
                    <a:pt x="35855" y="171996"/>
                  </a:moveTo>
                  <a:lnTo>
                    <a:pt x="54984" y="227041"/>
                  </a:lnTo>
                  <a:lnTo>
                    <a:pt x="78974" y="278449"/>
                  </a:lnTo>
                  <a:lnTo>
                    <a:pt x="112027" y="339220"/>
                  </a:lnTo>
                  <a:lnTo>
                    <a:pt x="139111" y="392933"/>
                  </a:lnTo>
                  <a:lnTo>
                    <a:pt x="142127" y="396496"/>
                  </a:lnTo>
                  <a:lnTo>
                    <a:pt x="142967" y="395363"/>
                  </a:lnTo>
                  <a:lnTo>
                    <a:pt x="139613" y="383574"/>
                  </a:lnTo>
                  <a:lnTo>
                    <a:pt x="111938" y="324698"/>
                  </a:lnTo>
                  <a:lnTo>
                    <a:pt x="84765" y="269923"/>
                  </a:lnTo>
                  <a:lnTo>
                    <a:pt x="56868" y="210924"/>
                  </a:lnTo>
                  <a:lnTo>
                    <a:pt x="28827" y="148880"/>
                  </a:lnTo>
                  <a:lnTo>
                    <a:pt x="5193" y="88884"/>
                  </a:lnTo>
                  <a:lnTo>
                    <a:pt x="0" y="66037"/>
                  </a:lnTo>
                  <a:lnTo>
                    <a:pt x="1592" y="40286"/>
                  </a:lnTo>
                  <a:lnTo>
                    <a:pt x="5994" y="30377"/>
                  </a:lnTo>
                  <a:lnTo>
                    <a:pt x="20244" y="16248"/>
                  </a:lnTo>
                  <a:lnTo>
                    <a:pt x="47997" y="1716"/>
                  </a:lnTo>
                  <a:lnTo>
                    <a:pt x="71277" y="0"/>
                  </a:lnTo>
                  <a:lnTo>
                    <a:pt x="124350" y="8430"/>
                  </a:lnTo>
                  <a:lnTo>
                    <a:pt x="133456" y="16159"/>
                  </a:lnTo>
                  <a:lnTo>
                    <a:pt x="143574" y="40344"/>
                  </a:lnTo>
                  <a:lnTo>
                    <a:pt x="144951" y="64352"/>
                  </a:lnTo>
                  <a:lnTo>
                    <a:pt x="140494" y="86720"/>
                  </a:lnTo>
                  <a:lnTo>
                    <a:pt x="130714" y="108359"/>
                  </a:lnTo>
                  <a:lnTo>
                    <a:pt x="77969" y="1614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254342" y="2314373"/>
              <a:ext cx="147400" cy="191528"/>
            </a:xfrm>
            <a:custGeom>
              <a:avLst/>
              <a:gdLst/>
              <a:ahLst/>
              <a:cxnLst/>
              <a:rect l="0" t="0" r="0" b="0"/>
              <a:pathLst>
                <a:path w="147400" h="191528">
                  <a:moveTo>
                    <a:pt x="0" y="128238"/>
                  </a:moveTo>
                  <a:lnTo>
                    <a:pt x="53874" y="110280"/>
                  </a:lnTo>
                  <a:lnTo>
                    <a:pt x="105447" y="87500"/>
                  </a:lnTo>
                  <a:lnTo>
                    <a:pt x="131329" y="62355"/>
                  </a:lnTo>
                  <a:lnTo>
                    <a:pt x="135516" y="51561"/>
                  </a:lnTo>
                  <a:lnTo>
                    <a:pt x="137048" y="27089"/>
                  </a:lnTo>
                  <a:lnTo>
                    <a:pt x="133480" y="17521"/>
                  </a:lnTo>
                  <a:lnTo>
                    <a:pt x="120155" y="3771"/>
                  </a:lnTo>
                  <a:lnTo>
                    <a:pt x="96296" y="0"/>
                  </a:lnTo>
                  <a:lnTo>
                    <a:pt x="81745" y="632"/>
                  </a:lnTo>
                  <a:lnTo>
                    <a:pt x="56218" y="10693"/>
                  </a:lnTo>
                  <a:lnTo>
                    <a:pt x="44497" y="18289"/>
                  </a:lnTo>
                  <a:lnTo>
                    <a:pt x="28355" y="39208"/>
                  </a:lnTo>
                  <a:lnTo>
                    <a:pt x="18452" y="64102"/>
                  </a:lnTo>
                  <a:lnTo>
                    <a:pt x="14050" y="90765"/>
                  </a:lnTo>
                  <a:lnTo>
                    <a:pt x="18332" y="115093"/>
                  </a:lnTo>
                  <a:lnTo>
                    <a:pt x="40146" y="159307"/>
                  </a:lnTo>
                  <a:lnTo>
                    <a:pt x="60118" y="185667"/>
                  </a:lnTo>
                  <a:lnTo>
                    <a:pt x="69325" y="189920"/>
                  </a:lnTo>
                  <a:lnTo>
                    <a:pt x="92032" y="191527"/>
                  </a:lnTo>
                  <a:lnTo>
                    <a:pt x="111483" y="185222"/>
                  </a:lnTo>
                  <a:lnTo>
                    <a:pt x="132467" y="174758"/>
                  </a:lnTo>
                  <a:lnTo>
                    <a:pt x="147399" y="170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452946" y="2221513"/>
              <a:ext cx="104541" cy="239826"/>
            </a:xfrm>
            <a:custGeom>
              <a:avLst/>
              <a:gdLst/>
              <a:ahLst/>
              <a:cxnLst/>
              <a:rect l="0" t="0" r="0" b="0"/>
              <a:pathLst>
                <a:path w="104541" h="239826">
                  <a:moveTo>
                    <a:pt x="43551" y="126341"/>
                  </a:moveTo>
                  <a:lnTo>
                    <a:pt x="53127" y="164859"/>
                  </a:lnTo>
                  <a:lnTo>
                    <a:pt x="89707" y="220691"/>
                  </a:lnTo>
                  <a:lnTo>
                    <a:pt x="103449" y="236905"/>
                  </a:lnTo>
                  <a:lnTo>
                    <a:pt x="104540" y="239825"/>
                  </a:lnTo>
                  <a:lnTo>
                    <a:pt x="101758" y="239432"/>
                  </a:lnTo>
                  <a:lnTo>
                    <a:pt x="90478" y="232756"/>
                  </a:lnTo>
                  <a:lnTo>
                    <a:pt x="64172" y="206286"/>
                  </a:lnTo>
                  <a:lnTo>
                    <a:pt x="29456" y="150127"/>
                  </a:lnTo>
                  <a:lnTo>
                    <a:pt x="0" y="89526"/>
                  </a:lnTo>
                  <a:lnTo>
                    <a:pt x="1189" y="65525"/>
                  </a:lnTo>
                  <a:lnTo>
                    <a:pt x="9515" y="44330"/>
                  </a:lnTo>
                  <a:lnTo>
                    <a:pt x="21015" y="27111"/>
                  </a:lnTo>
                  <a:lnTo>
                    <a:pt x="37045" y="14779"/>
                  </a:lnTo>
                  <a:lnTo>
                    <a:pt x="751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599409" y="2239713"/>
              <a:ext cx="244530" cy="193545"/>
            </a:xfrm>
            <a:custGeom>
              <a:avLst/>
              <a:gdLst/>
              <a:ahLst/>
              <a:cxnLst/>
              <a:rect l="0" t="0" r="0" b="0"/>
              <a:pathLst>
                <a:path w="244530" h="193545">
                  <a:moveTo>
                    <a:pt x="149772" y="118670"/>
                  </a:moveTo>
                  <a:lnTo>
                    <a:pt x="135200" y="64526"/>
                  </a:lnTo>
                  <a:lnTo>
                    <a:pt x="122239" y="39624"/>
                  </a:lnTo>
                  <a:lnTo>
                    <a:pt x="104780" y="20757"/>
                  </a:lnTo>
                  <a:lnTo>
                    <a:pt x="75220" y="2571"/>
                  </a:lnTo>
                  <a:lnTo>
                    <a:pt x="51517" y="0"/>
                  </a:lnTo>
                  <a:lnTo>
                    <a:pt x="38645" y="952"/>
                  </a:lnTo>
                  <a:lnTo>
                    <a:pt x="28895" y="5097"/>
                  </a:lnTo>
                  <a:lnTo>
                    <a:pt x="14941" y="19060"/>
                  </a:lnTo>
                  <a:lnTo>
                    <a:pt x="507" y="46652"/>
                  </a:lnTo>
                  <a:lnTo>
                    <a:pt x="0" y="88233"/>
                  </a:lnTo>
                  <a:lnTo>
                    <a:pt x="7260" y="126419"/>
                  </a:lnTo>
                  <a:lnTo>
                    <a:pt x="22408" y="154371"/>
                  </a:lnTo>
                  <a:lnTo>
                    <a:pt x="47305" y="177471"/>
                  </a:lnTo>
                  <a:lnTo>
                    <a:pt x="76907" y="193544"/>
                  </a:lnTo>
                  <a:lnTo>
                    <a:pt x="84818" y="193153"/>
                  </a:lnTo>
                  <a:lnTo>
                    <a:pt x="91262" y="189382"/>
                  </a:lnTo>
                  <a:lnTo>
                    <a:pt x="96727" y="183359"/>
                  </a:lnTo>
                  <a:lnTo>
                    <a:pt x="102800" y="164188"/>
                  </a:lnTo>
                  <a:lnTo>
                    <a:pt x="106699" y="113753"/>
                  </a:lnTo>
                  <a:lnTo>
                    <a:pt x="100993" y="92698"/>
                  </a:lnTo>
                  <a:lnTo>
                    <a:pt x="96195" y="83808"/>
                  </a:lnTo>
                  <a:lnTo>
                    <a:pt x="96507" y="81391"/>
                  </a:lnTo>
                  <a:lnTo>
                    <a:pt x="106212" y="88064"/>
                  </a:lnTo>
                  <a:lnTo>
                    <a:pt x="161808" y="131801"/>
                  </a:lnTo>
                  <a:lnTo>
                    <a:pt x="182027" y="141274"/>
                  </a:lnTo>
                  <a:lnTo>
                    <a:pt x="205832" y="143144"/>
                  </a:lnTo>
                  <a:lnTo>
                    <a:pt x="244529" y="1397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833409" y="2032000"/>
              <a:ext cx="84229" cy="294799"/>
            </a:xfrm>
            <a:custGeom>
              <a:avLst/>
              <a:gdLst/>
              <a:ahLst/>
              <a:cxnLst/>
              <a:rect l="0" t="0" r="0" b="0"/>
              <a:pathLst>
                <a:path w="84229" h="294799">
                  <a:moveTo>
                    <a:pt x="0" y="0"/>
                  </a:moveTo>
                  <a:lnTo>
                    <a:pt x="3120" y="42691"/>
                  </a:lnTo>
                  <a:lnTo>
                    <a:pt x="21331" y="105335"/>
                  </a:lnTo>
                  <a:lnTo>
                    <a:pt x="38641" y="160273"/>
                  </a:lnTo>
                  <a:lnTo>
                    <a:pt x="52650" y="219829"/>
                  </a:lnTo>
                  <a:lnTo>
                    <a:pt x="60835" y="246270"/>
                  </a:lnTo>
                  <a:lnTo>
                    <a:pt x="8422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791295" y="2116227"/>
              <a:ext cx="189514" cy="73701"/>
            </a:xfrm>
            <a:custGeom>
              <a:avLst/>
              <a:gdLst/>
              <a:ahLst/>
              <a:cxnLst/>
              <a:rect l="0" t="0" r="0" b="0"/>
              <a:pathLst>
                <a:path w="189514" h="73701">
                  <a:moveTo>
                    <a:pt x="189513" y="0"/>
                  </a:moveTo>
                  <a:lnTo>
                    <a:pt x="130896" y="20244"/>
                  </a:lnTo>
                  <a:lnTo>
                    <a:pt x="77892" y="44987"/>
                  </a:lnTo>
                  <a:lnTo>
                    <a:pt x="14406" y="6865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054507" y="2179399"/>
              <a:ext cx="42116" cy="115814"/>
            </a:xfrm>
            <a:custGeom>
              <a:avLst/>
              <a:gdLst/>
              <a:ahLst/>
              <a:cxnLst/>
              <a:rect l="0" t="0" r="0" b="0"/>
              <a:pathLst>
                <a:path w="42116" h="115814">
                  <a:moveTo>
                    <a:pt x="0" y="0"/>
                  </a:moveTo>
                  <a:lnTo>
                    <a:pt x="14655" y="58616"/>
                  </a:lnTo>
                  <a:lnTo>
                    <a:pt x="28199" y="100875"/>
                  </a:lnTo>
                  <a:lnTo>
                    <a:pt x="42115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033450" y="206358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177515" y="2137285"/>
              <a:ext cx="101257" cy="147203"/>
            </a:xfrm>
            <a:custGeom>
              <a:avLst/>
              <a:gdLst/>
              <a:ahLst/>
              <a:cxnLst/>
              <a:rect l="0" t="0" r="0" b="0"/>
              <a:pathLst>
                <a:path w="101257" h="147203">
                  <a:moveTo>
                    <a:pt x="55977" y="0"/>
                  </a:moveTo>
                  <a:lnTo>
                    <a:pt x="17604" y="29308"/>
                  </a:lnTo>
                  <a:lnTo>
                    <a:pt x="1974" y="55087"/>
                  </a:lnTo>
                  <a:lnTo>
                    <a:pt x="0" y="74786"/>
                  </a:lnTo>
                  <a:lnTo>
                    <a:pt x="8265" y="121617"/>
                  </a:lnTo>
                  <a:lnTo>
                    <a:pt x="14810" y="131381"/>
                  </a:lnTo>
                  <a:lnTo>
                    <a:pt x="34562" y="145349"/>
                  </a:lnTo>
                  <a:lnTo>
                    <a:pt x="44039" y="147202"/>
                  </a:lnTo>
                  <a:lnTo>
                    <a:pt x="52698" y="146098"/>
                  </a:lnTo>
                  <a:lnTo>
                    <a:pt x="68558" y="138632"/>
                  </a:lnTo>
                  <a:lnTo>
                    <a:pt x="83405" y="127514"/>
                  </a:lnTo>
                  <a:lnTo>
                    <a:pt x="94684" y="108535"/>
                  </a:lnTo>
                  <a:lnTo>
                    <a:pt x="101256" y="85672"/>
                  </a:lnTo>
                  <a:lnTo>
                    <a:pt x="98379" y="53070"/>
                  </a:lnTo>
                  <a:lnTo>
                    <a:pt x="93150" y="31775"/>
                  </a:lnTo>
                  <a:lnTo>
                    <a:pt x="87778" y="2352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338777" y="2041108"/>
              <a:ext cx="157928" cy="169877"/>
            </a:xfrm>
            <a:custGeom>
              <a:avLst/>
              <a:gdLst/>
              <a:ahLst/>
              <a:cxnLst/>
              <a:rect l="0" t="0" r="0" b="0"/>
              <a:pathLst>
                <a:path w="157928" h="169877">
                  <a:moveTo>
                    <a:pt x="0" y="106705"/>
                  </a:moveTo>
                  <a:lnTo>
                    <a:pt x="51716" y="168660"/>
                  </a:lnTo>
                  <a:lnTo>
                    <a:pt x="38465" y="152522"/>
                  </a:lnTo>
                  <a:lnTo>
                    <a:pt x="13318" y="115885"/>
                  </a:lnTo>
                  <a:lnTo>
                    <a:pt x="3946" y="74070"/>
                  </a:lnTo>
                  <a:lnTo>
                    <a:pt x="1169" y="30225"/>
                  </a:lnTo>
                  <a:lnTo>
                    <a:pt x="5458" y="19454"/>
                  </a:lnTo>
                  <a:lnTo>
                    <a:pt x="12997" y="11103"/>
                  </a:lnTo>
                  <a:lnTo>
                    <a:pt x="22703" y="4366"/>
                  </a:lnTo>
                  <a:lnTo>
                    <a:pt x="42846" y="0"/>
                  </a:lnTo>
                  <a:lnTo>
                    <a:pt x="53131" y="473"/>
                  </a:lnTo>
                  <a:lnTo>
                    <a:pt x="70797" y="7238"/>
                  </a:lnTo>
                  <a:lnTo>
                    <a:pt x="86448" y="19214"/>
                  </a:lnTo>
                  <a:lnTo>
                    <a:pt x="135804" y="76927"/>
                  </a:lnTo>
                  <a:lnTo>
                    <a:pt x="150853" y="115299"/>
                  </a:lnTo>
                  <a:lnTo>
                    <a:pt x="157927" y="1698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556655" y="2008170"/>
              <a:ext cx="158832" cy="202815"/>
            </a:xfrm>
            <a:custGeom>
              <a:avLst/>
              <a:gdLst/>
              <a:ahLst/>
              <a:cxnLst/>
              <a:rect l="0" t="0" r="0" b="0"/>
              <a:pathLst>
                <a:path w="158832" h="202815">
                  <a:moveTo>
                    <a:pt x="76920" y="13301"/>
                  </a:moveTo>
                  <a:lnTo>
                    <a:pt x="65742" y="2123"/>
                  </a:lnTo>
                  <a:lnTo>
                    <a:pt x="58939" y="0"/>
                  </a:lnTo>
                  <a:lnTo>
                    <a:pt x="42023" y="760"/>
                  </a:lnTo>
                  <a:lnTo>
                    <a:pt x="25925" y="8117"/>
                  </a:lnTo>
                  <a:lnTo>
                    <a:pt x="18357" y="13355"/>
                  </a:lnTo>
                  <a:lnTo>
                    <a:pt x="6828" y="28533"/>
                  </a:lnTo>
                  <a:lnTo>
                    <a:pt x="2116" y="37494"/>
                  </a:lnTo>
                  <a:lnTo>
                    <a:pt x="0" y="56809"/>
                  </a:lnTo>
                  <a:lnTo>
                    <a:pt x="1074" y="66873"/>
                  </a:lnTo>
                  <a:lnTo>
                    <a:pt x="5299" y="74752"/>
                  </a:lnTo>
                  <a:lnTo>
                    <a:pt x="19352" y="86626"/>
                  </a:lnTo>
                  <a:lnTo>
                    <a:pt x="28013" y="89091"/>
                  </a:lnTo>
                  <a:lnTo>
                    <a:pt x="56970" y="86970"/>
                  </a:lnTo>
                  <a:lnTo>
                    <a:pt x="88946" y="81272"/>
                  </a:lnTo>
                  <a:lnTo>
                    <a:pt x="149199" y="91604"/>
                  </a:lnTo>
                  <a:lnTo>
                    <a:pt x="155521" y="97089"/>
                  </a:lnTo>
                  <a:lnTo>
                    <a:pt x="158567" y="104255"/>
                  </a:lnTo>
                  <a:lnTo>
                    <a:pt x="158831" y="121575"/>
                  </a:lnTo>
                  <a:lnTo>
                    <a:pt x="155049" y="140972"/>
                  </a:lnTo>
                  <a:lnTo>
                    <a:pt x="140753" y="166033"/>
                  </a:lnTo>
                  <a:lnTo>
                    <a:pt x="116111" y="188276"/>
                  </a:lnTo>
                  <a:lnTo>
                    <a:pt x="93558" y="196353"/>
                  </a:lnTo>
                  <a:lnTo>
                    <a:pt x="55863" y="202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4064000" y="4033878"/>
            <a:ext cx="1350871" cy="289863"/>
            <a:chOff x="4064000" y="4033878"/>
            <a:chExt cx="1350871" cy="289863"/>
          </a:xfrm>
        </p:grpSpPr>
        <p:sp>
          <p:nvSpPr>
            <p:cNvPr id="124" name="Freeform 123"/>
            <p:cNvSpPr/>
            <p:nvPr/>
          </p:nvSpPr>
          <p:spPr>
            <a:xfrm>
              <a:off x="4064000" y="4258452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5589"/>
                  </a:moveTo>
                  <a:lnTo>
                    <a:pt x="99045" y="0"/>
                  </a:lnTo>
                  <a:lnTo>
                    <a:pt x="40368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375922" y="4033878"/>
              <a:ext cx="238838" cy="280806"/>
            </a:xfrm>
            <a:custGeom>
              <a:avLst/>
              <a:gdLst/>
              <a:ahLst/>
              <a:cxnLst/>
              <a:rect l="0" t="0" r="0" b="0"/>
              <a:pathLst>
                <a:path w="238838" h="280806">
                  <a:moveTo>
                    <a:pt x="151331" y="9065"/>
                  </a:moveTo>
                  <a:lnTo>
                    <a:pt x="92715" y="9065"/>
                  </a:lnTo>
                  <a:lnTo>
                    <a:pt x="32998" y="731"/>
                  </a:lnTo>
                  <a:lnTo>
                    <a:pt x="19800" y="0"/>
                  </a:lnTo>
                  <a:lnTo>
                    <a:pt x="11002" y="4191"/>
                  </a:lnTo>
                  <a:lnTo>
                    <a:pt x="5136" y="11665"/>
                  </a:lnTo>
                  <a:lnTo>
                    <a:pt x="1225" y="21327"/>
                  </a:lnTo>
                  <a:lnTo>
                    <a:pt x="0" y="41421"/>
                  </a:lnTo>
                  <a:lnTo>
                    <a:pt x="8745" y="82917"/>
                  </a:lnTo>
                  <a:lnTo>
                    <a:pt x="14160" y="88715"/>
                  </a:lnTo>
                  <a:lnTo>
                    <a:pt x="21279" y="91411"/>
                  </a:lnTo>
                  <a:lnTo>
                    <a:pt x="76407" y="93045"/>
                  </a:lnTo>
                  <a:lnTo>
                    <a:pt x="115744" y="95559"/>
                  </a:lnTo>
                  <a:lnTo>
                    <a:pt x="171862" y="117002"/>
                  </a:lnTo>
                  <a:lnTo>
                    <a:pt x="198229" y="133723"/>
                  </a:lnTo>
                  <a:lnTo>
                    <a:pt x="220859" y="159084"/>
                  </a:lnTo>
                  <a:lnTo>
                    <a:pt x="236793" y="188826"/>
                  </a:lnTo>
                  <a:lnTo>
                    <a:pt x="238837" y="212571"/>
                  </a:lnTo>
                  <a:lnTo>
                    <a:pt x="237745" y="225454"/>
                  </a:lnTo>
                  <a:lnTo>
                    <a:pt x="227172" y="246008"/>
                  </a:lnTo>
                  <a:lnTo>
                    <a:pt x="210775" y="261772"/>
                  </a:lnTo>
                  <a:lnTo>
                    <a:pt x="191789" y="272678"/>
                  </a:lnTo>
                  <a:lnTo>
                    <a:pt x="142599" y="280805"/>
                  </a:lnTo>
                  <a:lnTo>
                    <a:pt x="90942" y="279291"/>
                  </a:lnTo>
                  <a:lnTo>
                    <a:pt x="56575" y="272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937865" y="4158756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60769" y="16788"/>
                  </a:lnTo>
                  <a:lnTo>
                    <a:pt x="18720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180492" y="4064000"/>
              <a:ext cx="234379" cy="259741"/>
            </a:xfrm>
            <a:custGeom>
              <a:avLst/>
              <a:gdLst/>
              <a:ahLst/>
              <a:cxnLst/>
              <a:rect l="0" t="0" r="0" b="0"/>
              <a:pathLst>
                <a:path w="234379" h="259741">
                  <a:moveTo>
                    <a:pt x="189041" y="0"/>
                  </a:moveTo>
                  <a:lnTo>
                    <a:pt x="140111" y="0"/>
                  </a:lnTo>
                  <a:lnTo>
                    <a:pt x="80980" y="0"/>
                  </a:lnTo>
                  <a:lnTo>
                    <a:pt x="38350" y="5589"/>
                  </a:lnTo>
                  <a:lnTo>
                    <a:pt x="16393" y="14572"/>
                  </a:lnTo>
                  <a:lnTo>
                    <a:pt x="7262" y="20243"/>
                  </a:lnTo>
                  <a:lnTo>
                    <a:pt x="2344" y="28703"/>
                  </a:lnTo>
                  <a:lnTo>
                    <a:pt x="0" y="50581"/>
                  </a:lnTo>
                  <a:lnTo>
                    <a:pt x="5257" y="83617"/>
                  </a:lnTo>
                  <a:lnTo>
                    <a:pt x="10367" y="89670"/>
                  </a:lnTo>
                  <a:lnTo>
                    <a:pt x="17282" y="92535"/>
                  </a:lnTo>
                  <a:lnTo>
                    <a:pt x="34325" y="92599"/>
                  </a:lnTo>
                  <a:lnTo>
                    <a:pt x="89769" y="85561"/>
                  </a:lnTo>
                  <a:lnTo>
                    <a:pt x="149452" y="95856"/>
                  </a:lnTo>
                  <a:lnTo>
                    <a:pt x="173786" y="103433"/>
                  </a:lnTo>
                  <a:lnTo>
                    <a:pt x="192400" y="114601"/>
                  </a:lnTo>
                  <a:lnTo>
                    <a:pt x="216033" y="139631"/>
                  </a:lnTo>
                  <a:lnTo>
                    <a:pt x="232264" y="169274"/>
                  </a:lnTo>
                  <a:lnTo>
                    <a:pt x="234378" y="189876"/>
                  </a:lnTo>
                  <a:lnTo>
                    <a:pt x="233304" y="200283"/>
                  </a:lnTo>
                  <a:lnTo>
                    <a:pt x="222751" y="218087"/>
                  </a:lnTo>
                  <a:lnTo>
                    <a:pt x="206363" y="232628"/>
                  </a:lnTo>
                  <a:lnTo>
                    <a:pt x="164127" y="251495"/>
                  </a:lnTo>
                  <a:lnTo>
                    <a:pt x="121608" y="259740"/>
                  </a:lnTo>
                  <a:lnTo>
                    <a:pt x="81324" y="259064"/>
                  </a:lnTo>
                  <a:lnTo>
                    <a:pt x="52171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3558837" y="4629932"/>
            <a:ext cx="1284273" cy="524605"/>
            <a:chOff x="3558837" y="4629932"/>
            <a:chExt cx="1284273" cy="524605"/>
          </a:xfrm>
        </p:grpSpPr>
        <p:sp>
          <p:nvSpPr>
            <p:cNvPr id="129" name="Freeform 128"/>
            <p:cNvSpPr/>
            <p:nvPr/>
          </p:nvSpPr>
          <p:spPr>
            <a:xfrm>
              <a:off x="3558837" y="4629932"/>
              <a:ext cx="273537" cy="424459"/>
            </a:xfrm>
            <a:custGeom>
              <a:avLst/>
              <a:gdLst/>
              <a:ahLst/>
              <a:cxnLst/>
              <a:rect l="0" t="0" r="0" b="0"/>
              <a:pathLst>
                <a:path w="273537" h="424459">
                  <a:moveTo>
                    <a:pt x="31380" y="44721"/>
                  </a:moveTo>
                  <a:lnTo>
                    <a:pt x="15739" y="62701"/>
                  </a:lnTo>
                  <a:lnTo>
                    <a:pt x="7661" y="79618"/>
                  </a:lnTo>
                  <a:lnTo>
                    <a:pt x="1349" y="118121"/>
                  </a:lnTo>
                  <a:lnTo>
                    <a:pt x="0" y="78664"/>
                  </a:lnTo>
                  <a:lnTo>
                    <a:pt x="6125" y="59417"/>
                  </a:lnTo>
                  <a:lnTo>
                    <a:pt x="29121" y="22407"/>
                  </a:lnTo>
                  <a:lnTo>
                    <a:pt x="45584" y="8287"/>
                  </a:lnTo>
                  <a:lnTo>
                    <a:pt x="54887" y="2884"/>
                  </a:lnTo>
                  <a:lnTo>
                    <a:pt x="74583" y="0"/>
                  </a:lnTo>
                  <a:lnTo>
                    <a:pt x="95035" y="3788"/>
                  </a:lnTo>
                  <a:lnTo>
                    <a:pt x="125110" y="19074"/>
                  </a:lnTo>
                  <a:lnTo>
                    <a:pt x="141668" y="31762"/>
                  </a:lnTo>
                  <a:lnTo>
                    <a:pt x="176556" y="87545"/>
                  </a:lnTo>
                  <a:lnTo>
                    <a:pt x="191118" y="129809"/>
                  </a:lnTo>
                  <a:lnTo>
                    <a:pt x="197253" y="179377"/>
                  </a:lnTo>
                  <a:lnTo>
                    <a:pt x="199071" y="231108"/>
                  </a:lnTo>
                  <a:lnTo>
                    <a:pt x="191280" y="285348"/>
                  </a:lnTo>
                  <a:lnTo>
                    <a:pt x="175067" y="348228"/>
                  </a:lnTo>
                  <a:lnTo>
                    <a:pt x="159092" y="375504"/>
                  </a:lnTo>
                  <a:lnTo>
                    <a:pt x="122735" y="412873"/>
                  </a:lnTo>
                  <a:lnTo>
                    <a:pt x="113341" y="420007"/>
                  </a:lnTo>
                  <a:lnTo>
                    <a:pt x="103568" y="423594"/>
                  </a:lnTo>
                  <a:lnTo>
                    <a:pt x="83351" y="424458"/>
                  </a:lnTo>
                  <a:lnTo>
                    <a:pt x="65787" y="417824"/>
                  </a:lnTo>
                  <a:lnTo>
                    <a:pt x="57827" y="412779"/>
                  </a:lnTo>
                  <a:lnTo>
                    <a:pt x="52521" y="404737"/>
                  </a:lnTo>
                  <a:lnTo>
                    <a:pt x="45053" y="371061"/>
                  </a:lnTo>
                  <a:lnTo>
                    <a:pt x="45649" y="320879"/>
                  </a:lnTo>
                  <a:lnTo>
                    <a:pt x="51760" y="299649"/>
                  </a:lnTo>
                  <a:lnTo>
                    <a:pt x="62275" y="282414"/>
                  </a:lnTo>
                  <a:lnTo>
                    <a:pt x="77866" y="270075"/>
                  </a:lnTo>
                  <a:lnTo>
                    <a:pt x="86937" y="265147"/>
                  </a:lnTo>
                  <a:lnTo>
                    <a:pt x="106375" y="262791"/>
                  </a:lnTo>
                  <a:lnTo>
                    <a:pt x="125543" y="266813"/>
                  </a:lnTo>
                  <a:lnTo>
                    <a:pt x="141860" y="276399"/>
                  </a:lnTo>
                  <a:lnTo>
                    <a:pt x="199765" y="339007"/>
                  </a:lnTo>
                  <a:lnTo>
                    <a:pt x="227898" y="367493"/>
                  </a:lnTo>
                  <a:lnTo>
                    <a:pt x="245064" y="375348"/>
                  </a:lnTo>
                  <a:lnTo>
                    <a:pt x="273536" y="3816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906072" y="4822623"/>
              <a:ext cx="189514" cy="220528"/>
            </a:xfrm>
            <a:custGeom>
              <a:avLst/>
              <a:gdLst/>
              <a:ahLst/>
              <a:cxnLst/>
              <a:rect l="0" t="0" r="0" b="0"/>
              <a:pathLst>
                <a:path w="189514" h="220528">
                  <a:moveTo>
                    <a:pt x="0" y="83656"/>
                  </a:moveTo>
                  <a:lnTo>
                    <a:pt x="5590" y="142273"/>
                  </a:lnTo>
                  <a:lnTo>
                    <a:pt x="21331" y="198870"/>
                  </a:lnTo>
                  <a:lnTo>
                    <a:pt x="25858" y="212072"/>
                  </a:lnTo>
                  <a:lnTo>
                    <a:pt x="21633" y="157966"/>
                  </a:lnTo>
                  <a:lnTo>
                    <a:pt x="24291" y="101021"/>
                  </a:lnTo>
                  <a:lnTo>
                    <a:pt x="35734" y="39383"/>
                  </a:lnTo>
                  <a:lnTo>
                    <a:pt x="51402" y="7498"/>
                  </a:lnTo>
                  <a:lnTo>
                    <a:pt x="58835" y="2468"/>
                  </a:lnTo>
                  <a:lnTo>
                    <a:pt x="76451" y="0"/>
                  </a:lnTo>
                  <a:lnTo>
                    <a:pt x="106101" y="5187"/>
                  </a:lnTo>
                  <a:lnTo>
                    <a:pt x="123585" y="17195"/>
                  </a:lnTo>
                  <a:lnTo>
                    <a:pt x="153873" y="53501"/>
                  </a:lnTo>
                  <a:lnTo>
                    <a:pt x="169725" y="95258"/>
                  </a:lnTo>
                  <a:lnTo>
                    <a:pt x="178325" y="152195"/>
                  </a:lnTo>
                  <a:lnTo>
                    <a:pt x="186957" y="195331"/>
                  </a:lnTo>
                  <a:lnTo>
                    <a:pt x="189513" y="2205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253513" y="4853637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85098" y="4958922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2065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531628" y="4670699"/>
              <a:ext cx="311482" cy="483838"/>
            </a:xfrm>
            <a:custGeom>
              <a:avLst/>
              <a:gdLst/>
              <a:ahLst/>
              <a:cxnLst/>
              <a:rect l="0" t="0" r="0" b="0"/>
              <a:pathLst>
                <a:path w="311482" h="483838">
                  <a:moveTo>
                    <a:pt x="16683" y="77653"/>
                  </a:moveTo>
                  <a:lnTo>
                    <a:pt x="11093" y="94420"/>
                  </a:lnTo>
                  <a:lnTo>
                    <a:pt x="9447" y="94681"/>
                  </a:lnTo>
                  <a:lnTo>
                    <a:pt x="7618" y="82491"/>
                  </a:lnTo>
                  <a:lnTo>
                    <a:pt x="13044" y="64596"/>
                  </a:lnTo>
                  <a:lnTo>
                    <a:pt x="29252" y="37909"/>
                  </a:lnTo>
                  <a:lnTo>
                    <a:pt x="43326" y="23724"/>
                  </a:lnTo>
                  <a:lnTo>
                    <a:pt x="91118" y="1199"/>
                  </a:lnTo>
                  <a:lnTo>
                    <a:pt x="111766" y="0"/>
                  </a:lnTo>
                  <a:lnTo>
                    <a:pt x="131471" y="4536"/>
                  </a:lnTo>
                  <a:lnTo>
                    <a:pt x="148028" y="14351"/>
                  </a:lnTo>
                  <a:lnTo>
                    <a:pt x="191981" y="68037"/>
                  </a:lnTo>
                  <a:lnTo>
                    <a:pt x="211793" y="118994"/>
                  </a:lnTo>
                  <a:lnTo>
                    <a:pt x="223852" y="181052"/>
                  </a:lnTo>
                  <a:lnTo>
                    <a:pt x="226581" y="244307"/>
                  </a:lnTo>
                  <a:lnTo>
                    <a:pt x="221464" y="295748"/>
                  </a:lnTo>
                  <a:lnTo>
                    <a:pt x="208085" y="354787"/>
                  </a:lnTo>
                  <a:lnTo>
                    <a:pt x="177444" y="410304"/>
                  </a:lnTo>
                  <a:lnTo>
                    <a:pt x="148740" y="454667"/>
                  </a:lnTo>
                  <a:lnTo>
                    <a:pt x="130357" y="471773"/>
                  </a:lnTo>
                  <a:lnTo>
                    <a:pt x="107369" y="480934"/>
                  </a:lnTo>
                  <a:lnTo>
                    <a:pt x="82724" y="483837"/>
                  </a:lnTo>
                  <a:lnTo>
                    <a:pt x="60072" y="481227"/>
                  </a:lnTo>
                  <a:lnTo>
                    <a:pt x="41426" y="473049"/>
                  </a:lnTo>
                  <a:lnTo>
                    <a:pt x="33178" y="467592"/>
                  </a:lnTo>
                  <a:lnTo>
                    <a:pt x="10392" y="437556"/>
                  </a:lnTo>
                  <a:lnTo>
                    <a:pt x="0" y="399020"/>
                  </a:lnTo>
                  <a:lnTo>
                    <a:pt x="2511" y="363556"/>
                  </a:lnTo>
                  <a:lnTo>
                    <a:pt x="13894" y="344711"/>
                  </a:lnTo>
                  <a:lnTo>
                    <a:pt x="52580" y="307447"/>
                  </a:lnTo>
                  <a:lnTo>
                    <a:pt x="101478" y="285396"/>
                  </a:lnTo>
                  <a:lnTo>
                    <a:pt x="138254" y="279977"/>
                  </a:lnTo>
                  <a:lnTo>
                    <a:pt x="178786" y="283960"/>
                  </a:lnTo>
                  <a:lnTo>
                    <a:pt x="226020" y="303727"/>
                  </a:lnTo>
                  <a:lnTo>
                    <a:pt x="288533" y="338339"/>
                  </a:lnTo>
                  <a:lnTo>
                    <a:pt x="311481" y="35139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3663917" y="5064207"/>
            <a:ext cx="1210778" cy="727339"/>
            <a:chOff x="3663917" y="5064207"/>
            <a:chExt cx="1210778" cy="727339"/>
          </a:xfrm>
        </p:grpSpPr>
        <p:sp>
          <p:nvSpPr>
            <p:cNvPr id="135" name="Freeform 134"/>
            <p:cNvSpPr/>
            <p:nvPr/>
          </p:nvSpPr>
          <p:spPr>
            <a:xfrm>
              <a:off x="3663917" y="5064207"/>
              <a:ext cx="473783" cy="63172"/>
            </a:xfrm>
            <a:custGeom>
              <a:avLst/>
              <a:gdLst/>
              <a:ahLst/>
              <a:cxnLst/>
              <a:rect l="0" t="0" r="0" b="0"/>
              <a:pathLst>
                <a:path w="473783" h="63172">
                  <a:moveTo>
                    <a:pt x="473782" y="63171"/>
                  </a:moveTo>
                  <a:lnTo>
                    <a:pt x="436304" y="54838"/>
                  </a:lnTo>
                  <a:lnTo>
                    <a:pt x="384881" y="47487"/>
                  </a:lnTo>
                  <a:lnTo>
                    <a:pt x="328493" y="42005"/>
                  </a:lnTo>
                  <a:lnTo>
                    <a:pt x="265362" y="30871"/>
                  </a:lnTo>
                  <a:lnTo>
                    <a:pt x="201896" y="22996"/>
                  </a:lnTo>
                  <a:lnTo>
                    <a:pt x="147505" y="14204"/>
                  </a:lnTo>
                  <a:lnTo>
                    <a:pt x="99727" y="11618"/>
                  </a:lnTo>
                  <a:lnTo>
                    <a:pt x="37420" y="76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785629" y="5247186"/>
              <a:ext cx="288900" cy="359507"/>
            </a:xfrm>
            <a:custGeom>
              <a:avLst/>
              <a:gdLst/>
              <a:ahLst/>
              <a:cxnLst/>
              <a:rect l="0" t="0" r="0" b="0"/>
              <a:pathLst>
                <a:path w="288900" h="359507">
                  <a:moveTo>
                    <a:pt x="46744" y="6534"/>
                  </a:moveTo>
                  <a:lnTo>
                    <a:pt x="31103" y="24515"/>
                  </a:lnTo>
                  <a:lnTo>
                    <a:pt x="8307" y="81104"/>
                  </a:lnTo>
                  <a:lnTo>
                    <a:pt x="4741" y="80814"/>
                  </a:lnTo>
                  <a:lnTo>
                    <a:pt x="1195" y="77111"/>
                  </a:lnTo>
                  <a:lnTo>
                    <a:pt x="0" y="71133"/>
                  </a:lnTo>
                  <a:lnTo>
                    <a:pt x="1792" y="55132"/>
                  </a:lnTo>
                  <a:lnTo>
                    <a:pt x="9607" y="39441"/>
                  </a:lnTo>
                  <a:lnTo>
                    <a:pt x="33689" y="10305"/>
                  </a:lnTo>
                  <a:lnTo>
                    <a:pt x="53420" y="2361"/>
                  </a:lnTo>
                  <a:lnTo>
                    <a:pt x="76617" y="0"/>
                  </a:lnTo>
                  <a:lnTo>
                    <a:pt x="98625" y="2850"/>
                  </a:lnTo>
                  <a:lnTo>
                    <a:pt x="116985" y="11136"/>
                  </a:lnTo>
                  <a:lnTo>
                    <a:pt x="147836" y="35519"/>
                  </a:lnTo>
                  <a:lnTo>
                    <a:pt x="163785" y="61526"/>
                  </a:lnTo>
                  <a:lnTo>
                    <a:pt x="178484" y="117395"/>
                  </a:lnTo>
                  <a:lnTo>
                    <a:pt x="182601" y="174705"/>
                  </a:lnTo>
                  <a:lnTo>
                    <a:pt x="183414" y="236675"/>
                  </a:lnTo>
                  <a:lnTo>
                    <a:pt x="175169" y="295666"/>
                  </a:lnTo>
                  <a:lnTo>
                    <a:pt x="164474" y="330069"/>
                  </a:lnTo>
                  <a:lnTo>
                    <a:pt x="153271" y="347639"/>
                  </a:lnTo>
                  <a:lnTo>
                    <a:pt x="144668" y="353260"/>
                  </a:lnTo>
                  <a:lnTo>
                    <a:pt x="122631" y="359506"/>
                  </a:lnTo>
                  <a:lnTo>
                    <a:pt x="100358" y="356043"/>
                  </a:lnTo>
                  <a:lnTo>
                    <a:pt x="89506" y="351844"/>
                  </a:lnTo>
                  <a:lnTo>
                    <a:pt x="74328" y="337820"/>
                  </a:lnTo>
                  <a:lnTo>
                    <a:pt x="68643" y="329167"/>
                  </a:lnTo>
                  <a:lnTo>
                    <a:pt x="60642" y="294631"/>
                  </a:lnTo>
                  <a:lnTo>
                    <a:pt x="65009" y="274568"/>
                  </a:lnTo>
                  <a:lnTo>
                    <a:pt x="75919" y="257851"/>
                  </a:lnTo>
                  <a:lnTo>
                    <a:pt x="101791" y="236456"/>
                  </a:lnTo>
                  <a:lnTo>
                    <a:pt x="121512" y="226485"/>
                  </a:lnTo>
                  <a:lnTo>
                    <a:pt x="145095" y="224393"/>
                  </a:lnTo>
                  <a:lnTo>
                    <a:pt x="204928" y="235611"/>
                  </a:lnTo>
                  <a:lnTo>
                    <a:pt x="266258" y="252325"/>
                  </a:lnTo>
                  <a:lnTo>
                    <a:pt x="288899" y="2592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495668" y="5274777"/>
              <a:ext cx="336913" cy="16595"/>
            </a:xfrm>
            <a:custGeom>
              <a:avLst/>
              <a:gdLst/>
              <a:ahLst/>
              <a:cxnLst/>
              <a:rect l="0" t="0" r="0" b="0"/>
              <a:pathLst>
                <a:path w="336913" h="16595">
                  <a:moveTo>
                    <a:pt x="336912" y="10529"/>
                  </a:moveTo>
                  <a:lnTo>
                    <a:pt x="304460" y="16594"/>
                  </a:lnTo>
                  <a:lnTo>
                    <a:pt x="246981" y="11558"/>
                  </a:lnTo>
                  <a:lnTo>
                    <a:pt x="192589" y="10732"/>
                  </a:lnTo>
                  <a:lnTo>
                    <a:pt x="133666" y="7449"/>
                  </a:lnTo>
                  <a:lnTo>
                    <a:pt x="83278" y="2207"/>
                  </a:lnTo>
                  <a:lnTo>
                    <a:pt x="37543" y="6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582769" y="5369533"/>
              <a:ext cx="291926" cy="422013"/>
            </a:xfrm>
            <a:custGeom>
              <a:avLst/>
              <a:gdLst/>
              <a:ahLst/>
              <a:cxnLst/>
              <a:rect l="0" t="0" r="0" b="0"/>
              <a:pathLst>
                <a:path w="291926" h="422013">
                  <a:moveTo>
                    <a:pt x="49769" y="0"/>
                  </a:moveTo>
                  <a:lnTo>
                    <a:pt x="52889" y="42692"/>
                  </a:lnTo>
                  <a:lnTo>
                    <a:pt x="55835" y="63428"/>
                  </a:lnTo>
                  <a:lnTo>
                    <a:pt x="53256" y="86644"/>
                  </a:lnTo>
                  <a:lnTo>
                    <a:pt x="74356" y="33717"/>
                  </a:lnTo>
                  <a:lnTo>
                    <a:pt x="87603" y="19665"/>
                  </a:lnTo>
                  <a:lnTo>
                    <a:pt x="105189" y="9520"/>
                  </a:lnTo>
                  <a:lnTo>
                    <a:pt x="113622" y="8686"/>
                  </a:lnTo>
                  <a:lnTo>
                    <a:pt x="129231" y="13999"/>
                  </a:lnTo>
                  <a:lnTo>
                    <a:pt x="151173" y="30145"/>
                  </a:lnTo>
                  <a:lnTo>
                    <a:pt x="162298" y="49273"/>
                  </a:lnTo>
                  <a:lnTo>
                    <a:pt x="181528" y="107181"/>
                  </a:lnTo>
                  <a:lnTo>
                    <a:pt x="188750" y="163978"/>
                  </a:lnTo>
                  <a:lnTo>
                    <a:pt x="192257" y="188693"/>
                  </a:lnTo>
                  <a:lnTo>
                    <a:pt x="184977" y="242687"/>
                  </a:lnTo>
                  <a:lnTo>
                    <a:pt x="172273" y="298413"/>
                  </a:lnTo>
                  <a:lnTo>
                    <a:pt x="143558" y="357059"/>
                  </a:lnTo>
                  <a:lnTo>
                    <a:pt x="128888" y="377452"/>
                  </a:lnTo>
                  <a:lnTo>
                    <a:pt x="80682" y="416961"/>
                  </a:lnTo>
                  <a:lnTo>
                    <a:pt x="59999" y="422012"/>
                  </a:lnTo>
                  <a:lnTo>
                    <a:pt x="49570" y="421722"/>
                  </a:lnTo>
                  <a:lnTo>
                    <a:pt x="40278" y="418018"/>
                  </a:lnTo>
                  <a:lnTo>
                    <a:pt x="23714" y="404545"/>
                  </a:lnTo>
                  <a:lnTo>
                    <a:pt x="6824" y="371640"/>
                  </a:lnTo>
                  <a:lnTo>
                    <a:pt x="0" y="332254"/>
                  </a:lnTo>
                  <a:lnTo>
                    <a:pt x="4643" y="307935"/>
                  </a:lnTo>
                  <a:lnTo>
                    <a:pt x="20411" y="277634"/>
                  </a:lnTo>
                  <a:lnTo>
                    <a:pt x="34382" y="262603"/>
                  </a:lnTo>
                  <a:lnTo>
                    <a:pt x="82102" y="239490"/>
                  </a:lnTo>
                  <a:lnTo>
                    <a:pt x="102744" y="238242"/>
                  </a:lnTo>
                  <a:lnTo>
                    <a:pt x="162334" y="243980"/>
                  </a:lnTo>
                  <a:lnTo>
                    <a:pt x="217798" y="271397"/>
                  </a:lnTo>
                  <a:lnTo>
                    <a:pt x="267692" y="294027"/>
                  </a:lnTo>
                  <a:lnTo>
                    <a:pt x="29192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5723030" y="4380050"/>
            <a:ext cx="1476649" cy="915704"/>
            <a:chOff x="5723030" y="4380050"/>
            <a:chExt cx="1476649" cy="915704"/>
          </a:xfrm>
        </p:grpSpPr>
        <p:sp>
          <p:nvSpPr>
            <p:cNvPr id="140" name="Freeform 139"/>
            <p:cNvSpPr/>
            <p:nvPr/>
          </p:nvSpPr>
          <p:spPr>
            <a:xfrm>
              <a:off x="6033038" y="4818319"/>
              <a:ext cx="241666" cy="319588"/>
            </a:xfrm>
            <a:custGeom>
              <a:avLst/>
              <a:gdLst/>
              <a:ahLst/>
              <a:cxnLst/>
              <a:rect l="0" t="0" r="0" b="0"/>
              <a:pathLst>
                <a:path w="241666" h="319588">
                  <a:moveTo>
                    <a:pt x="20848" y="87960"/>
                  </a:moveTo>
                  <a:lnTo>
                    <a:pt x="20848" y="146577"/>
                  </a:lnTo>
                  <a:lnTo>
                    <a:pt x="19678" y="206817"/>
                  </a:lnTo>
                  <a:lnTo>
                    <a:pt x="12514" y="258057"/>
                  </a:lnTo>
                  <a:lnTo>
                    <a:pt x="11782" y="271549"/>
                  </a:lnTo>
                  <a:lnTo>
                    <a:pt x="10125" y="275863"/>
                  </a:lnTo>
                  <a:lnTo>
                    <a:pt x="7850" y="274060"/>
                  </a:lnTo>
                  <a:lnTo>
                    <a:pt x="5164" y="268179"/>
                  </a:lnTo>
                  <a:lnTo>
                    <a:pt x="852" y="216713"/>
                  </a:lnTo>
                  <a:lnTo>
                    <a:pt x="0" y="153341"/>
                  </a:lnTo>
                  <a:lnTo>
                    <a:pt x="5421" y="101005"/>
                  </a:lnTo>
                  <a:lnTo>
                    <a:pt x="29460" y="46178"/>
                  </a:lnTo>
                  <a:lnTo>
                    <a:pt x="33608" y="35539"/>
                  </a:lnTo>
                  <a:lnTo>
                    <a:pt x="47576" y="20598"/>
                  </a:lnTo>
                  <a:lnTo>
                    <a:pt x="85139" y="1475"/>
                  </a:lnTo>
                  <a:lnTo>
                    <a:pt x="105574" y="0"/>
                  </a:lnTo>
                  <a:lnTo>
                    <a:pt x="115936" y="1244"/>
                  </a:lnTo>
                  <a:lnTo>
                    <a:pt x="136809" y="11985"/>
                  </a:lnTo>
                  <a:lnTo>
                    <a:pt x="195715" y="63261"/>
                  </a:lnTo>
                  <a:lnTo>
                    <a:pt x="211610" y="90001"/>
                  </a:lnTo>
                  <a:lnTo>
                    <a:pt x="234729" y="151310"/>
                  </a:lnTo>
                  <a:lnTo>
                    <a:pt x="240521" y="201686"/>
                  </a:lnTo>
                  <a:lnTo>
                    <a:pt x="241665" y="256697"/>
                  </a:lnTo>
                  <a:lnTo>
                    <a:pt x="238743" y="292375"/>
                  </a:lnTo>
                  <a:lnTo>
                    <a:pt x="231418" y="3195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401326" y="484310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8" y="3119"/>
                  </a:lnTo>
                  <a:lnTo>
                    <a:pt x="39338" y="906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411855" y="4916808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51110" y="0"/>
                  </a:lnTo>
                  <a:lnTo>
                    <a:pt x="97570" y="5589"/>
                  </a:lnTo>
                  <a:lnTo>
                    <a:pt x="34151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748767" y="4632538"/>
              <a:ext cx="42114" cy="379028"/>
            </a:xfrm>
            <a:custGeom>
              <a:avLst/>
              <a:gdLst/>
              <a:ahLst/>
              <a:cxnLst/>
              <a:rect l="0" t="0" r="0" b="0"/>
              <a:pathLst>
                <a:path w="42114" h="379028">
                  <a:moveTo>
                    <a:pt x="0" y="0"/>
                  </a:moveTo>
                  <a:lnTo>
                    <a:pt x="0" y="58617"/>
                  </a:lnTo>
                  <a:lnTo>
                    <a:pt x="1169" y="113961"/>
                  </a:lnTo>
                  <a:lnTo>
                    <a:pt x="7236" y="162968"/>
                  </a:lnTo>
                  <a:lnTo>
                    <a:pt x="12997" y="225691"/>
                  </a:lnTo>
                  <a:lnTo>
                    <a:pt x="25054" y="278158"/>
                  </a:lnTo>
                  <a:lnTo>
                    <a:pt x="31465" y="332412"/>
                  </a:lnTo>
                  <a:lnTo>
                    <a:pt x="42113" y="3790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723030" y="4380050"/>
              <a:ext cx="1476649" cy="915704"/>
            </a:xfrm>
            <a:custGeom>
              <a:avLst/>
              <a:gdLst/>
              <a:ahLst/>
              <a:cxnLst/>
              <a:rect l="0" t="0" r="0" b="0"/>
              <a:pathLst>
                <a:path w="1476649" h="915704">
                  <a:moveTo>
                    <a:pt x="1183664" y="62976"/>
                  </a:moveTo>
                  <a:lnTo>
                    <a:pt x="1148766" y="33667"/>
                  </a:lnTo>
                  <a:lnTo>
                    <a:pt x="1087547" y="11095"/>
                  </a:lnTo>
                  <a:lnTo>
                    <a:pt x="1026898" y="2035"/>
                  </a:lnTo>
                  <a:lnTo>
                    <a:pt x="970319" y="465"/>
                  </a:lnTo>
                  <a:lnTo>
                    <a:pt x="920279" y="0"/>
                  </a:lnTo>
                  <a:lnTo>
                    <a:pt x="859049" y="5452"/>
                  </a:lnTo>
                  <a:lnTo>
                    <a:pt x="805812" y="8887"/>
                  </a:lnTo>
                  <a:lnTo>
                    <a:pt x="754813" y="15494"/>
                  </a:lnTo>
                  <a:lnTo>
                    <a:pt x="693584" y="20971"/>
                  </a:lnTo>
                  <a:lnTo>
                    <a:pt x="633309" y="32105"/>
                  </a:lnTo>
                  <a:lnTo>
                    <a:pt x="571014" y="45569"/>
                  </a:lnTo>
                  <a:lnTo>
                    <a:pt x="513648" y="59494"/>
                  </a:lnTo>
                  <a:lnTo>
                    <a:pt x="457257" y="73509"/>
                  </a:lnTo>
                  <a:lnTo>
                    <a:pt x="401057" y="93132"/>
                  </a:lnTo>
                  <a:lnTo>
                    <a:pt x="339190" y="118087"/>
                  </a:lnTo>
                  <a:lnTo>
                    <a:pt x="284799" y="144182"/>
                  </a:lnTo>
                  <a:lnTo>
                    <a:pt x="226438" y="170520"/>
                  </a:lnTo>
                  <a:lnTo>
                    <a:pt x="165595" y="210573"/>
                  </a:lnTo>
                  <a:lnTo>
                    <a:pt x="106373" y="266534"/>
                  </a:lnTo>
                  <a:lnTo>
                    <a:pt x="54003" y="321899"/>
                  </a:lnTo>
                  <a:lnTo>
                    <a:pt x="25564" y="367455"/>
                  </a:lnTo>
                  <a:lnTo>
                    <a:pt x="8682" y="418654"/>
                  </a:lnTo>
                  <a:lnTo>
                    <a:pt x="0" y="461080"/>
                  </a:lnTo>
                  <a:lnTo>
                    <a:pt x="6362" y="524106"/>
                  </a:lnTo>
                  <a:lnTo>
                    <a:pt x="24473" y="581962"/>
                  </a:lnTo>
                  <a:lnTo>
                    <a:pt x="57438" y="644183"/>
                  </a:lnTo>
                  <a:lnTo>
                    <a:pt x="85255" y="687439"/>
                  </a:lnTo>
                  <a:lnTo>
                    <a:pt x="141965" y="747616"/>
                  </a:lnTo>
                  <a:lnTo>
                    <a:pt x="200306" y="783342"/>
                  </a:lnTo>
                  <a:lnTo>
                    <a:pt x="254245" y="810724"/>
                  </a:lnTo>
                  <a:lnTo>
                    <a:pt x="313167" y="834633"/>
                  </a:lnTo>
                  <a:lnTo>
                    <a:pt x="372027" y="855604"/>
                  </a:lnTo>
                  <a:lnTo>
                    <a:pt x="425489" y="873602"/>
                  </a:lnTo>
                  <a:lnTo>
                    <a:pt x="484469" y="887694"/>
                  </a:lnTo>
                  <a:lnTo>
                    <a:pt x="543173" y="901743"/>
                  </a:lnTo>
                  <a:lnTo>
                    <a:pt x="605764" y="911104"/>
                  </a:lnTo>
                  <a:lnTo>
                    <a:pt x="652299" y="913704"/>
                  </a:lnTo>
                  <a:lnTo>
                    <a:pt x="697158" y="914859"/>
                  </a:lnTo>
                  <a:lnTo>
                    <a:pt x="755635" y="915510"/>
                  </a:lnTo>
                  <a:lnTo>
                    <a:pt x="811956" y="915703"/>
                  </a:lnTo>
                  <a:lnTo>
                    <a:pt x="857024" y="914578"/>
                  </a:lnTo>
                  <a:lnTo>
                    <a:pt x="904349" y="910179"/>
                  </a:lnTo>
                  <a:lnTo>
                    <a:pt x="954676" y="901125"/>
                  </a:lnTo>
                  <a:lnTo>
                    <a:pt x="1014170" y="891034"/>
                  </a:lnTo>
                  <a:lnTo>
                    <a:pt x="1074015" y="877143"/>
                  </a:lnTo>
                  <a:lnTo>
                    <a:pt x="1130447" y="859627"/>
                  </a:lnTo>
                  <a:lnTo>
                    <a:pt x="1183588" y="833751"/>
                  </a:lnTo>
                  <a:lnTo>
                    <a:pt x="1246829" y="799239"/>
                  </a:lnTo>
                  <a:lnTo>
                    <a:pt x="1306886" y="757792"/>
                  </a:lnTo>
                  <a:lnTo>
                    <a:pt x="1368021" y="708720"/>
                  </a:lnTo>
                  <a:lnTo>
                    <a:pt x="1417226" y="655431"/>
                  </a:lnTo>
                  <a:lnTo>
                    <a:pt x="1455448" y="609852"/>
                  </a:lnTo>
                  <a:lnTo>
                    <a:pt x="1467454" y="584062"/>
                  </a:lnTo>
                  <a:lnTo>
                    <a:pt x="1476287" y="520972"/>
                  </a:lnTo>
                  <a:lnTo>
                    <a:pt x="1476648" y="470730"/>
                  </a:lnTo>
                  <a:lnTo>
                    <a:pt x="1463763" y="411238"/>
                  </a:lnTo>
                  <a:lnTo>
                    <a:pt x="1439033" y="348837"/>
                  </a:lnTo>
                  <a:lnTo>
                    <a:pt x="1401535" y="290884"/>
                  </a:lnTo>
                  <a:lnTo>
                    <a:pt x="1358930" y="240734"/>
                  </a:lnTo>
                  <a:lnTo>
                    <a:pt x="1304047" y="195367"/>
                  </a:lnTo>
                  <a:lnTo>
                    <a:pt x="1250511" y="159967"/>
                  </a:lnTo>
                  <a:lnTo>
                    <a:pt x="1194677" y="124101"/>
                  </a:lnTo>
                  <a:lnTo>
                    <a:pt x="1141614" y="102235"/>
                  </a:lnTo>
                  <a:lnTo>
                    <a:pt x="1091043" y="80436"/>
                  </a:lnTo>
                  <a:lnTo>
                    <a:pt x="1035994" y="63652"/>
                  </a:lnTo>
                  <a:lnTo>
                    <a:pt x="980060" y="49071"/>
                  </a:lnTo>
                  <a:lnTo>
                    <a:pt x="922780" y="36095"/>
                  </a:lnTo>
                  <a:lnTo>
                    <a:pt x="862593" y="29200"/>
                  </a:lnTo>
                  <a:lnTo>
                    <a:pt x="804639" y="208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484725" y="63171"/>
            <a:ext cx="2558426" cy="934828"/>
            <a:chOff x="2484725" y="63171"/>
            <a:chExt cx="2558426" cy="934828"/>
          </a:xfrm>
        </p:grpSpPr>
        <p:sp>
          <p:nvSpPr>
            <p:cNvPr id="2" name="Freeform 1"/>
            <p:cNvSpPr/>
            <p:nvPr/>
          </p:nvSpPr>
          <p:spPr>
            <a:xfrm>
              <a:off x="2700785" y="63171"/>
              <a:ext cx="265570" cy="372411"/>
            </a:xfrm>
            <a:custGeom>
              <a:avLst/>
              <a:gdLst/>
              <a:ahLst/>
              <a:cxnLst/>
              <a:rect l="0" t="0" r="0" b="0"/>
              <a:pathLst>
                <a:path w="265570" h="372411">
                  <a:moveTo>
                    <a:pt x="26095" y="0"/>
                  </a:moveTo>
                  <a:lnTo>
                    <a:pt x="14917" y="11178"/>
                  </a:lnTo>
                  <a:lnTo>
                    <a:pt x="12794" y="17980"/>
                  </a:lnTo>
                  <a:lnTo>
                    <a:pt x="14971" y="69741"/>
                  </a:lnTo>
                  <a:lnTo>
                    <a:pt x="16619" y="129502"/>
                  </a:lnTo>
                  <a:lnTo>
                    <a:pt x="23877" y="183768"/>
                  </a:lnTo>
                  <a:lnTo>
                    <a:pt x="22319" y="226805"/>
                  </a:lnTo>
                  <a:lnTo>
                    <a:pt x="11311" y="278377"/>
                  </a:lnTo>
                  <a:lnTo>
                    <a:pt x="5108" y="325436"/>
                  </a:lnTo>
                  <a:lnTo>
                    <a:pt x="2745" y="325752"/>
                  </a:lnTo>
                  <a:lnTo>
                    <a:pt x="0" y="322453"/>
                  </a:lnTo>
                  <a:lnTo>
                    <a:pt x="69" y="309428"/>
                  </a:lnTo>
                  <a:lnTo>
                    <a:pt x="16055" y="252119"/>
                  </a:lnTo>
                  <a:lnTo>
                    <a:pt x="34349" y="192731"/>
                  </a:lnTo>
                  <a:lnTo>
                    <a:pt x="58618" y="151154"/>
                  </a:lnTo>
                  <a:lnTo>
                    <a:pt x="73305" y="136199"/>
                  </a:lnTo>
                  <a:lnTo>
                    <a:pt x="91531" y="125653"/>
                  </a:lnTo>
                  <a:lnTo>
                    <a:pt x="127112" y="118729"/>
                  </a:lnTo>
                  <a:lnTo>
                    <a:pt x="161701" y="122266"/>
                  </a:lnTo>
                  <a:lnTo>
                    <a:pt x="180341" y="130769"/>
                  </a:lnTo>
                  <a:lnTo>
                    <a:pt x="232940" y="175734"/>
                  </a:lnTo>
                  <a:lnTo>
                    <a:pt x="248560" y="202197"/>
                  </a:lnTo>
                  <a:lnTo>
                    <a:pt x="263148" y="250986"/>
                  </a:lnTo>
                  <a:lnTo>
                    <a:pt x="265569" y="290655"/>
                  </a:lnTo>
                  <a:lnTo>
                    <a:pt x="261990" y="314013"/>
                  </a:lnTo>
                  <a:lnTo>
                    <a:pt x="250261" y="332974"/>
                  </a:lnTo>
                  <a:lnTo>
                    <a:pt x="233349" y="348029"/>
                  </a:lnTo>
                  <a:lnTo>
                    <a:pt x="183586" y="371160"/>
                  </a:lnTo>
                  <a:lnTo>
                    <a:pt x="162772" y="372410"/>
                  </a:lnTo>
                  <a:lnTo>
                    <a:pt x="99778" y="357388"/>
                  </a:lnTo>
                  <a:lnTo>
                    <a:pt x="42862" y="331647"/>
                  </a:lnTo>
                  <a:lnTo>
                    <a:pt x="26095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16310" y="463253"/>
              <a:ext cx="642240" cy="63172"/>
            </a:xfrm>
            <a:custGeom>
              <a:avLst/>
              <a:gdLst/>
              <a:ahLst/>
              <a:cxnLst/>
              <a:rect l="0" t="0" r="0" b="0"/>
              <a:pathLst>
                <a:path w="642240" h="63172">
                  <a:moveTo>
                    <a:pt x="642239" y="0"/>
                  </a:moveTo>
                  <a:lnTo>
                    <a:pt x="587098" y="14655"/>
                  </a:lnTo>
                  <a:lnTo>
                    <a:pt x="538683" y="24749"/>
                  </a:lnTo>
                  <a:lnTo>
                    <a:pt x="478327" y="30236"/>
                  </a:lnTo>
                  <a:lnTo>
                    <a:pt x="421345" y="34439"/>
                  </a:lnTo>
                  <a:lnTo>
                    <a:pt x="359440" y="40598"/>
                  </a:lnTo>
                  <a:lnTo>
                    <a:pt x="308232" y="47254"/>
                  </a:lnTo>
                  <a:lnTo>
                    <a:pt x="261604" y="51046"/>
                  </a:lnTo>
                  <a:lnTo>
                    <a:pt x="206974" y="52170"/>
                  </a:lnTo>
                  <a:lnTo>
                    <a:pt x="157512" y="52503"/>
                  </a:lnTo>
                  <a:lnTo>
                    <a:pt x="98878" y="52615"/>
                  </a:lnTo>
                  <a:lnTo>
                    <a:pt x="42235" y="557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84725" y="75805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1713" y="16789"/>
                  </a:lnTo>
                  <a:lnTo>
                    <a:pt x="4314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19541" y="592812"/>
              <a:ext cx="212667" cy="405187"/>
            </a:xfrm>
            <a:custGeom>
              <a:avLst/>
              <a:gdLst/>
              <a:ahLst/>
              <a:cxnLst/>
              <a:rect l="0" t="0" r="0" b="0"/>
              <a:pathLst>
                <a:path w="212667" h="405187">
                  <a:moveTo>
                    <a:pt x="191609" y="81011"/>
                  </a:moveTo>
                  <a:lnTo>
                    <a:pt x="136521" y="136099"/>
                  </a:lnTo>
                  <a:lnTo>
                    <a:pt x="94335" y="189738"/>
                  </a:lnTo>
                  <a:lnTo>
                    <a:pt x="59830" y="243128"/>
                  </a:lnTo>
                  <a:lnTo>
                    <a:pt x="30485" y="297565"/>
                  </a:lnTo>
                  <a:lnTo>
                    <a:pt x="707" y="359743"/>
                  </a:lnTo>
                  <a:lnTo>
                    <a:pt x="0" y="370948"/>
                  </a:lnTo>
                  <a:lnTo>
                    <a:pt x="5454" y="389636"/>
                  </a:lnTo>
                  <a:lnTo>
                    <a:pt x="12523" y="395556"/>
                  </a:lnTo>
                  <a:lnTo>
                    <a:pt x="32857" y="402133"/>
                  </a:lnTo>
                  <a:lnTo>
                    <a:pt x="82868" y="405186"/>
                  </a:lnTo>
                  <a:lnTo>
                    <a:pt x="105845" y="401344"/>
                  </a:lnTo>
                  <a:lnTo>
                    <a:pt x="124636" y="392617"/>
                  </a:lnTo>
                  <a:lnTo>
                    <a:pt x="140786" y="379770"/>
                  </a:lnTo>
                  <a:lnTo>
                    <a:pt x="161862" y="352806"/>
                  </a:lnTo>
                  <a:lnTo>
                    <a:pt x="171759" y="332830"/>
                  </a:lnTo>
                  <a:lnTo>
                    <a:pt x="173818" y="312254"/>
                  </a:lnTo>
                  <a:lnTo>
                    <a:pt x="165608" y="270448"/>
                  </a:lnTo>
                  <a:lnTo>
                    <a:pt x="131206" y="216412"/>
                  </a:lnTo>
                  <a:lnTo>
                    <a:pt x="81601" y="162055"/>
                  </a:lnTo>
                  <a:lnTo>
                    <a:pt x="63168" y="147836"/>
                  </a:lnTo>
                  <a:lnTo>
                    <a:pt x="58018" y="139599"/>
                  </a:lnTo>
                  <a:lnTo>
                    <a:pt x="55416" y="121088"/>
                  </a:lnTo>
                  <a:lnTo>
                    <a:pt x="54939" y="85347"/>
                  </a:lnTo>
                  <a:lnTo>
                    <a:pt x="61067" y="65001"/>
                  </a:lnTo>
                  <a:lnTo>
                    <a:pt x="84064" y="27286"/>
                  </a:lnTo>
                  <a:lnTo>
                    <a:pt x="100528" y="13070"/>
                  </a:lnTo>
                  <a:lnTo>
                    <a:pt x="120713" y="4022"/>
                  </a:lnTo>
                  <a:lnTo>
                    <a:pt x="145281" y="0"/>
                  </a:lnTo>
                  <a:lnTo>
                    <a:pt x="168679" y="4452"/>
                  </a:lnTo>
                  <a:lnTo>
                    <a:pt x="188437" y="14230"/>
                  </a:lnTo>
                  <a:lnTo>
                    <a:pt x="212666" y="38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53388" y="47378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5" y="3119"/>
                  </a:lnTo>
                  <a:lnTo>
                    <a:pt x="64049" y="9553"/>
                  </a:lnTo>
                  <a:lnTo>
                    <a:pt x="14385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43033" y="252683"/>
              <a:ext cx="10522" cy="547483"/>
            </a:xfrm>
            <a:custGeom>
              <a:avLst/>
              <a:gdLst/>
              <a:ahLst/>
              <a:cxnLst/>
              <a:rect l="0" t="0" r="0" b="0"/>
              <a:pathLst>
                <a:path w="10522" h="547483">
                  <a:moveTo>
                    <a:pt x="10521" y="0"/>
                  </a:moveTo>
                  <a:lnTo>
                    <a:pt x="3285" y="50433"/>
                  </a:lnTo>
                  <a:lnTo>
                    <a:pt x="968" y="105411"/>
                  </a:lnTo>
                  <a:lnTo>
                    <a:pt x="185" y="167095"/>
                  </a:lnTo>
                  <a:lnTo>
                    <a:pt x="31" y="224339"/>
                  </a:lnTo>
                  <a:lnTo>
                    <a:pt x="0" y="280707"/>
                  </a:lnTo>
                  <a:lnTo>
                    <a:pt x="3114" y="333782"/>
                  </a:lnTo>
                  <a:lnTo>
                    <a:pt x="9058" y="383997"/>
                  </a:lnTo>
                  <a:lnTo>
                    <a:pt x="10087" y="436261"/>
                  </a:lnTo>
                  <a:lnTo>
                    <a:pt x="10435" y="498823"/>
                  </a:lnTo>
                  <a:lnTo>
                    <a:pt x="10521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37536" y="263212"/>
              <a:ext cx="273905" cy="287695"/>
            </a:xfrm>
            <a:custGeom>
              <a:avLst/>
              <a:gdLst/>
              <a:ahLst/>
              <a:cxnLst/>
              <a:rect l="0" t="0" r="0" b="0"/>
              <a:pathLst>
                <a:path w="273905" h="287695">
                  <a:moveTo>
                    <a:pt x="273904" y="200041"/>
                  </a:moveTo>
                  <a:lnTo>
                    <a:pt x="218859" y="218000"/>
                  </a:lnTo>
                  <a:lnTo>
                    <a:pt x="159392" y="235191"/>
                  </a:lnTo>
                  <a:lnTo>
                    <a:pt x="105620" y="261024"/>
                  </a:lnTo>
                  <a:lnTo>
                    <a:pt x="42292" y="284077"/>
                  </a:lnTo>
                  <a:lnTo>
                    <a:pt x="31759" y="287651"/>
                  </a:lnTo>
                  <a:lnTo>
                    <a:pt x="22397" y="287694"/>
                  </a:lnTo>
                  <a:lnTo>
                    <a:pt x="5755" y="281502"/>
                  </a:lnTo>
                  <a:lnTo>
                    <a:pt x="1552" y="274236"/>
                  </a:lnTo>
                  <a:lnTo>
                    <a:pt x="0" y="253684"/>
                  </a:lnTo>
                  <a:lnTo>
                    <a:pt x="9706" y="209598"/>
                  </a:lnTo>
                  <a:lnTo>
                    <a:pt x="29821" y="157042"/>
                  </a:lnTo>
                  <a:lnTo>
                    <a:pt x="56278" y="96026"/>
                  </a:lnTo>
                  <a:lnTo>
                    <a:pt x="76905" y="36692"/>
                  </a:lnTo>
                  <a:lnTo>
                    <a:pt x="949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32580" y="400082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80656" y="17959"/>
                  </a:lnTo>
                  <a:lnTo>
                    <a:pt x="28324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53637" y="50536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3298" y="16789"/>
                  </a:lnTo>
                  <a:lnTo>
                    <a:pt x="77846" y="23334"/>
                  </a:lnTo>
                  <a:lnTo>
                    <a:pt x="17131" y="391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5243191" y="234661"/>
            <a:ext cx="493535" cy="688440"/>
          </a:xfrm>
          <a:custGeom>
            <a:avLst/>
            <a:gdLst/>
            <a:ahLst/>
            <a:cxnLst/>
            <a:rect l="0" t="0" r="0" b="0"/>
            <a:pathLst>
              <a:path w="493535" h="688440">
                <a:moveTo>
                  <a:pt x="189513" y="18022"/>
                </a:moveTo>
                <a:lnTo>
                  <a:pt x="160205" y="52920"/>
                </a:lnTo>
                <a:lnTo>
                  <a:pt x="137633" y="105806"/>
                </a:lnTo>
                <a:lnTo>
                  <a:pt x="129021" y="129567"/>
                </a:lnTo>
                <a:lnTo>
                  <a:pt x="117394" y="147926"/>
                </a:lnTo>
                <a:lnTo>
                  <a:pt x="101309" y="160765"/>
                </a:lnTo>
                <a:lnTo>
                  <a:pt x="92106" y="165827"/>
                </a:lnTo>
                <a:lnTo>
                  <a:pt x="87140" y="164522"/>
                </a:lnTo>
                <a:lnTo>
                  <a:pt x="85000" y="158973"/>
                </a:lnTo>
                <a:lnTo>
                  <a:pt x="89970" y="116444"/>
                </a:lnTo>
                <a:lnTo>
                  <a:pt x="110622" y="65323"/>
                </a:lnTo>
                <a:lnTo>
                  <a:pt x="131563" y="38147"/>
                </a:lnTo>
                <a:lnTo>
                  <a:pt x="159475" y="16446"/>
                </a:lnTo>
                <a:lnTo>
                  <a:pt x="191142" y="3257"/>
                </a:lnTo>
                <a:lnTo>
                  <a:pt x="230810" y="0"/>
                </a:lnTo>
                <a:lnTo>
                  <a:pt x="275579" y="7093"/>
                </a:lnTo>
                <a:lnTo>
                  <a:pt x="296395" y="17454"/>
                </a:lnTo>
                <a:lnTo>
                  <a:pt x="321268" y="42031"/>
                </a:lnTo>
                <a:lnTo>
                  <a:pt x="337866" y="77129"/>
                </a:lnTo>
                <a:lnTo>
                  <a:pt x="344604" y="117164"/>
                </a:lnTo>
                <a:lnTo>
                  <a:pt x="338475" y="172613"/>
                </a:lnTo>
                <a:lnTo>
                  <a:pt x="328147" y="212266"/>
                </a:lnTo>
                <a:lnTo>
                  <a:pt x="290827" y="270106"/>
                </a:lnTo>
                <a:lnTo>
                  <a:pt x="256133" y="308770"/>
                </a:lnTo>
                <a:lnTo>
                  <a:pt x="235890" y="316869"/>
                </a:lnTo>
                <a:lnTo>
                  <a:pt x="223940" y="319029"/>
                </a:lnTo>
                <a:lnTo>
                  <a:pt x="217144" y="316960"/>
                </a:lnTo>
                <a:lnTo>
                  <a:pt x="213783" y="312070"/>
                </a:lnTo>
                <a:lnTo>
                  <a:pt x="212712" y="305301"/>
                </a:lnTo>
                <a:lnTo>
                  <a:pt x="215507" y="299619"/>
                </a:lnTo>
                <a:lnTo>
                  <a:pt x="227973" y="290185"/>
                </a:lnTo>
                <a:lnTo>
                  <a:pt x="272976" y="268532"/>
                </a:lnTo>
                <a:lnTo>
                  <a:pt x="314329" y="263823"/>
                </a:lnTo>
                <a:lnTo>
                  <a:pt x="361937" y="270487"/>
                </a:lnTo>
                <a:lnTo>
                  <a:pt x="417418" y="293106"/>
                </a:lnTo>
                <a:lnTo>
                  <a:pt x="439373" y="308738"/>
                </a:lnTo>
                <a:lnTo>
                  <a:pt x="479968" y="370283"/>
                </a:lnTo>
                <a:lnTo>
                  <a:pt x="490433" y="411475"/>
                </a:lnTo>
                <a:lnTo>
                  <a:pt x="493534" y="453315"/>
                </a:lnTo>
                <a:lnTo>
                  <a:pt x="483274" y="495348"/>
                </a:lnTo>
                <a:lnTo>
                  <a:pt x="457677" y="551473"/>
                </a:lnTo>
                <a:lnTo>
                  <a:pt x="415467" y="610479"/>
                </a:lnTo>
                <a:lnTo>
                  <a:pt x="363060" y="656386"/>
                </a:lnTo>
                <a:lnTo>
                  <a:pt x="309669" y="676350"/>
                </a:lnTo>
                <a:lnTo>
                  <a:pt x="252849" y="688439"/>
                </a:lnTo>
                <a:lnTo>
                  <a:pt x="210619" y="687717"/>
                </a:lnTo>
                <a:lnTo>
                  <a:pt x="168470" y="676975"/>
                </a:lnTo>
                <a:lnTo>
                  <a:pt x="112307" y="652384"/>
                </a:lnTo>
                <a:lnTo>
                  <a:pt x="61901" y="614914"/>
                </a:lnTo>
                <a:lnTo>
                  <a:pt x="0" y="55497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905658" y="1810901"/>
            <a:ext cx="2927737" cy="1141407"/>
            <a:chOff x="1905658" y="1810901"/>
            <a:chExt cx="2927737" cy="1141407"/>
          </a:xfrm>
        </p:grpSpPr>
        <p:sp>
          <p:nvSpPr>
            <p:cNvPr id="13" name="Freeform 12"/>
            <p:cNvSpPr/>
            <p:nvPr/>
          </p:nvSpPr>
          <p:spPr>
            <a:xfrm>
              <a:off x="2085076" y="1810901"/>
              <a:ext cx="344725" cy="618453"/>
            </a:xfrm>
            <a:custGeom>
              <a:avLst/>
              <a:gdLst/>
              <a:ahLst/>
              <a:cxnLst/>
              <a:rect l="0" t="0" r="0" b="0"/>
              <a:pathLst>
                <a:path w="344725" h="618453">
                  <a:moveTo>
                    <a:pt x="10095" y="0"/>
                  </a:moveTo>
                  <a:lnTo>
                    <a:pt x="1029" y="58617"/>
                  </a:lnTo>
                  <a:lnTo>
                    <a:pt x="0" y="104586"/>
                  </a:lnTo>
                  <a:lnTo>
                    <a:pt x="5284" y="160840"/>
                  </a:lnTo>
                  <a:lnTo>
                    <a:pt x="7956" y="204456"/>
                  </a:lnTo>
                  <a:lnTo>
                    <a:pt x="9461" y="265690"/>
                  </a:lnTo>
                  <a:lnTo>
                    <a:pt x="9907" y="319709"/>
                  </a:lnTo>
                  <a:lnTo>
                    <a:pt x="13159" y="370809"/>
                  </a:lnTo>
                  <a:lnTo>
                    <a:pt x="18411" y="417536"/>
                  </a:lnTo>
                  <a:lnTo>
                    <a:pt x="19968" y="469595"/>
                  </a:lnTo>
                  <a:lnTo>
                    <a:pt x="20494" y="529107"/>
                  </a:lnTo>
                  <a:lnTo>
                    <a:pt x="20537" y="534062"/>
                  </a:lnTo>
                  <a:lnTo>
                    <a:pt x="23726" y="511513"/>
                  </a:lnTo>
                  <a:lnTo>
                    <a:pt x="38579" y="455441"/>
                  </a:lnTo>
                  <a:lnTo>
                    <a:pt x="55772" y="394851"/>
                  </a:lnTo>
                  <a:lnTo>
                    <a:pt x="71852" y="365128"/>
                  </a:lnTo>
                  <a:lnTo>
                    <a:pt x="91434" y="341503"/>
                  </a:lnTo>
                  <a:lnTo>
                    <a:pt x="117643" y="325274"/>
                  </a:lnTo>
                  <a:lnTo>
                    <a:pt x="147636" y="313057"/>
                  </a:lnTo>
                  <a:lnTo>
                    <a:pt x="171440" y="311882"/>
                  </a:lnTo>
                  <a:lnTo>
                    <a:pt x="224849" y="315070"/>
                  </a:lnTo>
                  <a:lnTo>
                    <a:pt x="260899" y="326801"/>
                  </a:lnTo>
                  <a:lnTo>
                    <a:pt x="288218" y="345094"/>
                  </a:lnTo>
                  <a:lnTo>
                    <a:pt x="311130" y="370922"/>
                  </a:lnTo>
                  <a:lnTo>
                    <a:pt x="339303" y="431881"/>
                  </a:lnTo>
                  <a:lnTo>
                    <a:pt x="344724" y="474495"/>
                  </a:lnTo>
                  <a:lnTo>
                    <a:pt x="335152" y="518577"/>
                  </a:lnTo>
                  <a:lnTo>
                    <a:pt x="317498" y="550096"/>
                  </a:lnTo>
                  <a:lnTo>
                    <a:pt x="262037" y="596228"/>
                  </a:lnTo>
                  <a:lnTo>
                    <a:pt x="230973" y="611968"/>
                  </a:lnTo>
                  <a:lnTo>
                    <a:pt x="193953" y="618452"/>
                  </a:lnTo>
                  <a:lnTo>
                    <a:pt x="133959" y="612489"/>
                  </a:lnTo>
                  <a:lnTo>
                    <a:pt x="108429" y="609129"/>
                  </a:lnTo>
                  <a:lnTo>
                    <a:pt x="66563" y="591028"/>
                  </a:lnTo>
                  <a:lnTo>
                    <a:pt x="41680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5658" y="2475655"/>
              <a:ext cx="758052" cy="51185"/>
            </a:xfrm>
            <a:custGeom>
              <a:avLst/>
              <a:gdLst/>
              <a:ahLst/>
              <a:cxnLst/>
              <a:rect l="0" t="0" r="0" b="0"/>
              <a:pathLst>
                <a:path w="758052" h="51185">
                  <a:moveTo>
                    <a:pt x="758051" y="9070"/>
                  </a:moveTo>
                  <a:lnTo>
                    <a:pt x="699435" y="5"/>
                  </a:lnTo>
                  <a:lnTo>
                    <a:pt x="645261" y="0"/>
                  </a:lnTo>
                  <a:lnTo>
                    <a:pt x="586380" y="6932"/>
                  </a:lnTo>
                  <a:lnTo>
                    <a:pt x="532881" y="8436"/>
                  </a:lnTo>
                  <a:lnTo>
                    <a:pt x="475695" y="12002"/>
                  </a:lnTo>
                  <a:lnTo>
                    <a:pt x="418587" y="17348"/>
                  </a:lnTo>
                  <a:lnTo>
                    <a:pt x="376721" y="18598"/>
                  </a:lnTo>
                  <a:lnTo>
                    <a:pt x="330818" y="19154"/>
                  </a:lnTo>
                  <a:lnTo>
                    <a:pt x="286240" y="19401"/>
                  </a:lnTo>
                  <a:lnTo>
                    <a:pt x="231041" y="22659"/>
                  </a:lnTo>
                  <a:lnTo>
                    <a:pt x="179980" y="27914"/>
                  </a:lnTo>
                  <a:lnTo>
                    <a:pt x="122347" y="32591"/>
                  </a:lnTo>
                  <a:lnTo>
                    <a:pt x="72516" y="38266"/>
                  </a:lnTo>
                  <a:lnTo>
                    <a:pt x="30065" y="43067"/>
                  </a:lnTo>
                  <a:lnTo>
                    <a:pt x="0" y="511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58300" y="2737409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0368" y="14654"/>
                  </a:lnTo>
                  <a:lnTo>
                    <a:pt x="99441" y="19792"/>
                  </a:lnTo>
                  <a:lnTo>
                    <a:pt x="42346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13994" y="2617830"/>
              <a:ext cx="191789" cy="334478"/>
            </a:xfrm>
            <a:custGeom>
              <a:avLst/>
              <a:gdLst/>
              <a:ahLst/>
              <a:cxnLst/>
              <a:rect l="0" t="0" r="0" b="0"/>
              <a:pathLst>
                <a:path w="191789" h="334478">
                  <a:moveTo>
                    <a:pt x="160203" y="77465"/>
                  </a:moveTo>
                  <a:lnTo>
                    <a:pt x="117541" y="131579"/>
                  </a:lnTo>
                  <a:lnTo>
                    <a:pt x="75926" y="193408"/>
                  </a:lnTo>
                  <a:lnTo>
                    <a:pt x="33856" y="248127"/>
                  </a:lnTo>
                  <a:lnTo>
                    <a:pt x="26839" y="257920"/>
                  </a:lnTo>
                  <a:lnTo>
                    <a:pt x="22161" y="278160"/>
                  </a:lnTo>
                  <a:lnTo>
                    <a:pt x="25151" y="298854"/>
                  </a:lnTo>
                  <a:lnTo>
                    <a:pt x="34279" y="319750"/>
                  </a:lnTo>
                  <a:lnTo>
                    <a:pt x="42328" y="326726"/>
                  </a:lnTo>
                  <a:lnTo>
                    <a:pt x="63750" y="334477"/>
                  </a:lnTo>
                  <a:lnTo>
                    <a:pt x="96529" y="333251"/>
                  </a:lnTo>
                  <a:lnTo>
                    <a:pt x="114746" y="325288"/>
                  </a:lnTo>
                  <a:lnTo>
                    <a:pt x="122879" y="319890"/>
                  </a:lnTo>
                  <a:lnTo>
                    <a:pt x="135035" y="304532"/>
                  </a:lnTo>
                  <a:lnTo>
                    <a:pt x="148456" y="269916"/>
                  </a:lnTo>
                  <a:lnTo>
                    <a:pt x="153812" y="241378"/>
                  </a:lnTo>
                  <a:lnTo>
                    <a:pt x="152293" y="216995"/>
                  </a:lnTo>
                  <a:lnTo>
                    <a:pt x="139272" y="183538"/>
                  </a:lnTo>
                  <a:lnTo>
                    <a:pt x="120596" y="156987"/>
                  </a:lnTo>
                  <a:lnTo>
                    <a:pt x="83749" y="127055"/>
                  </a:lnTo>
                  <a:lnTo>
                    <a:pt x="24587" y="91563"/>
                  </a:lnTo>
                  <a:lnTo>
                    <a:pt x="9072" y="74372"/>
                  </a:lnTo>
                  <a:lnTo>
                    <a:pt x="3297" y="64875"/>
                  </a:lnTo>
                  <a:lnTo>
                    <a:pt x="0" y="44963"/>
                  </a:lnTo>
                  <a:lnTo>
                    <a:pt x="758" y="34740"/>
                  </a:lnTo>
                  <a:lnTo>
                    <a:pt x="4773" y="26755"/>
                  </a:lnTo>
                  <a:lnTo>
                    <a:pt x="18593" y="14763"/>
                  </a:lnTo>
                  <a:lnTo>
                    <a:pt x="46104" y="1435"/>
                  </a:lnTo>
                  <a:lnTo>
                    <a:pt x="69328" y="0"/>
                  </a:lnTo>
                  <a:lnTo>
                    <a:pt x="122365" y="8611"/>
                  </a:lnTo>
                  <a:lnTo>
                    <a:pt x="158350" y="23788"/>
                  </a:lnTo>
                  <a:lnTo>
                    <a:pt x="174197" y="39571"/>
                  </a:lnTo>
                  <a:lnTo>
                    <a:pt x="186576" y="61948"/>
                  </a:lnTo>
                  <a:lnTo>
                    <a:pt x="191788" y="77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79564" y="2537367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30054" y="0"/>
                  </a:lnTo>
                  <a:lnTo>
                    <a:pt x="82209" y="0"/>
                  </a:lnTo>
                  <a:lnTo>
                    <a:pt x="24818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12759" y="2305741"/>
              <a:ext cx="19573" cy="442197"/>
            </a:xfrm>
            <a:custGeom>
              <a:avLst/>
              <a:gdLst/>
              <a:ahLst/>
              <a:cxnLst/>
              <a:rect l="0" t="0" r="0" b="0"/>
              <a:pathLst>
                <a:path w="19573" h="442197">
                  <a:moveTo>
                    <a:pt x="19572" y="0"/>
                  </a:moveTo>
                  <a:lnTo>
                    <a:pt x="12337" y="28726"/>
                  </a:lnTo>
                  <a:lnTo>
                    <a:pt x="6575" y="88992"/>
                  </a:lnTo>
                  <a:lnTo>
                    <a:pt x="108" y="141321"/>
                  </a:lnTo>
                  <a:lnTo>
                    <a:pt x="0" y="196717"/>
                  </a:lnTo>
                  <a:lnTo>
                    <a:pt x="6911" y="252720"/>
                  </a:lnTo>
                  <a:lnTo>
                    <a:pt x="8412" y="301047"/>
                  </a:lnTo>
                  <a:lnTo>
                    <a:pt x="14508" y="363492"/>
                  </a:lnTo>
                  <a:lnTo>
                    <a:pt x="18572" y="420584"/>
                  </a:lnTo>
                  <a:lnTo>
                    <a:pt x="19572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75263" y="2305741"/>
              <a:ext cx="288655" cy="235107"/>
            </a:xfrm>
            <a:custGeom>
              <a:avLst/>
              <a:gdLst/>
              <a:ahLst/>
              <a:cxnLst/>
              <a:rect l="0" t="0" r="0" b="0"/>
              <a:pathLst>
                <a:path w="288655" h="235107">
                  <a:moveTo>
                    <a:pt x="288654" y="178984"/>
                  </a:moveTo>
                  <a:lnTo>
                    <a:pt x="271886" y="173395"/>
                  </a:lnTo>
                  <a:lnTo>
                    <a:pt x="239102" y="175508"/>
                  </a:lnTo>
                  <a:lnTo>
                    <a:pt x="187272" y="193938"/>
                  </a:lnTo>
                  <a:lnTo>
                    <a:pt x="131240" y="213738"/>
                  </a:lnTo>
                  <a:lnTo>
                    <a:pt x="80309" y="228050"/>
                  </a:lnTo>
                  <a:lnTo>
                    <a:pt x="52946" y="235106"/>
                  </a:lnTo>
                  <a:lnTo>
                    <a:pt x="28307" y="232783"/>
                  </a:lnTo>
                  <a:lnTo>
                    <a:pt x="16823" y="228888"/>
                  </a:lnTo>
                  <a:lnTo>
                    <a:pt x="9167" y="221612"/>
                  </a:lnTo>
                  <a:lnTo>
                    <a:pt x="661" y="201049"/>
                  </a:lnTo>
                  <a:lnTo>
                    <a:pt x="0" y="179432"/>
                  </a:lnTo>
                  <a:lnTo>
                    <a:pt x="9324" y="144412"/>
                  </a:lnTo>
                  <a:lnTo>
                    <a:pt x="32894" y="84051"/>
                  </a:lnTo>
                  <a:lnTo>
                    <a:pt x="58976" y="22651"/>
                  </a:lnTo>
                  <a:lnTo>
                    <a:pt x="675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90300" y="2379440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79772" y="2516310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49843" y="2153035"/>
              <a:ext cx="483552" cy="550090"/>
            </a:xfrm>
            <a:custGeom>
              <a:avLst/>
              <a:gdLst/>
              <a:ahLst/>
              <a:cxnLst/>
              <a:rect l="0" t="0" r="0" b="0"/>
              <a:pathLst>
                <a:path w="483552" h="550090">
                  <a:moveTo>
                    <a:pt x="135297" y="68478"/>
                  </a:moveTo>
                  <a:lnTo>
                    <a:pt x="92605" y="83050"/>
                  </a:lnTo>
                  <a:lnTo>
                    <a:pt x="33081" y="121475"/>
                  </a:lnTo>
                  <a:lnTo>
                    <a:pt x="2542" y="149266"/>
                  </a:lnTo>
                  <a:lnTo>
                    <a:pt x="0" y="150413"/>
                  </a:lnTo>
                  <a:lnTo>
                    <a:pt x="645" y="147667"/>
                  </a:lnTo>
                  <a:lnTo>
                    <a:pt x="31131" y="101816"/>
                  </a:lnTo>
                  <a:lnTo>
                    <a:pt x="83677" y="46650"/>
                  </a:lnTo>
                  <a:lnTo>
                    <a:pt x="124970" y="10743"/>
                  </a:lnTo>
                  <a:lnTo>
                    <a:pt x="152154" y="1874"/>
                  </a:lnTo>
                  <a:lnTo>
                    <a:pt x="194104" y="0"/>
                  </a:lnTo>
                  <a:lnTo>
                    <a:pt x="217585" y="5288"/>
                  </a:lnTo>
                  <a:lnTo>
                    <a:pt x="249366" y="21419"/>
                  </a:lnTo>
                  <a:lnTo>
                    <a:pt x="266322" y="34304"/>
                  </a:lnTo>
                  <a:lnTo>
                    <a:pt x="275419" y="57189"/>
                  </a:lnTo>
                  <a:lnTo>
                    <a:pt x="281258" y="113951"/>
                  </a:lnTo>
                  <a:lnTo>
                    <a:pt x="276680" y="150581"/>
                  </a:lnTo>
                  <a:lnTo>
                    <a:pt x="267934" y="169699"/>
                  </a:lnTo>
                  <a:lnTo>
                    <a:pt x="215850" y="229756"/>
                  </a:lnTo>
                  <a:lnTo>
                    <a:pt x="201904" y="243882"/>
                  </a:lnTo>
                  <a:lnTo>
                    <a:pt x="194909" y="246245"/>
                  </a:lnTo>
                  <a:lnTo>
                    <a:pt x="187906" y="245481"/>
                  </a:lnTo>
                  <a:lnTo>
                    <a:pt x="180898" y="242632"/>
                  </a:lnTo>
                  <a:lnTo>
                    <a:pt x="179736" y="238393"/>
                  </a:lnTo>
                  <a:lnTo>
                    <a:pt x="182470" y="233227"/>
                  </a:lnTo>
                  <a:lnTo>
                    <a:pt x="187802" y="227443"/>
                  </a:lnTo>
                  <a:lnTo>
                    <a:pt x="217664" y="213715"/>
                  </a:lnTo>
                  <a:lnTo>
                    <a:pt x="261737" y="207827"/>
                  </a:lnTo>
                  <a:lnTo>
                    <a:pt x="306251" y="211672"/>
                  </a:lnTo>
                  <a:lnTo>
                    <a:pt x="363215" y="231857"/>
                  </a:lnTo>
                  <a:lnTo>
                    <a:pt x="416407" y="258374"/>
                  </a:lnTo>
                  <a:lnTo>
                    <a:pt x="438049" y="274539"/>
                  </a:lnTo>
                  <a:lnTo>
                    <a:pt x="478427" y="336454"/>
                  </a:lnTo>
                  <a:lnTo>
                    <a:pt x="483551" y="363833"/>
                  </a:lnTo>
                  <a:lnTo>
                    <a:pt x="477309" y="419538"/>
                  </a:lnTo>
                  <a:lnTo>
                    <a:pt x="468131" y="461574"/>
                  </a:lnTo>
                  <a:lnTo>
                    <a:pt x="455188" y="483393"/>
                  </a:lnTo>
                  <a:lnTo>
                    <a:pt x="425051" y="508830"/>
                  </a:lnTo>
                  <a:lnTo>
                    <a:pt x="372947" y="532797"/>
                  </a:lnTo>
                  <a:lnTo>
                    <a:pt x="323660" y="547626"/>
                  </a:lnTo>
                  <a:lnTo>
                    <a:pt x="276766" y="550089"/>
                  </a:lnTo>
                  <a:lnTo>
                    <a:pt x="228166" y="542760"/>
                  </a:lnTo>
                  <a:lnTo>
                    <a:pt x="172878" y="519915"/>
                  </a:lnTo>
                  <a:lnTo>
                    <a:pt x="132784" y="499764"/>
                  </a:lnTo>
                  <a:lnTo>
                    <a:pt x="72930" y="464237"/>
                  </a:lnTo>
                  <a:lnTo>
                    <a:pt x="61597" y="458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179606" y="3021678"/>
            <a:ext cx="1537162" cy="294799"/>
            <a:chOff x="3179606" y="3021678"/>
            <a:chExt cx="1537162" cy="294799"/>
          </a:xfrm>
        </p:grpSpPr>
        <p:sp>
          <p:nvSpPr>
            <p:cNvPr id="24" name="Freeform 23"/>
            <p:cNvSpPr/>
            <p:nvPr/>
          </p:nvSpPr>
          <p:spPr>
            <a:xfrm>
              <a:off x="3285180" y="3063792"/>
              <a:ext cx="10240" cy="210571"/>
            </a:xfrm>
            <a:custGeom>
              <a:avLst/>
              <a:gdLst/>
              <a:ahLst/>
              <a:cxnLst/>
              <a:rect l="0" t="0" r="0" b="0"/>
              <a:pathLst>
                <a:path w="10240" h="210571">
                  <a:moveTo>
                    <a:pt x="10239" y="0"/>
                  </a:moveTo>
                  <a:lnTo>
                    <a:pt x="1174" y="58617"/>
                  </a:lnTo>
                  <a:lnTo>
                    <a:pt x="0" y="113961"/>
                  </a:lnTo>
                  <a:lnTo>
                    <a:pt x="2887" y="173766"/>
                  </a:lnTo>
                  <a:lnTo>
                    <a:pt x="1023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79606" y="316907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83014" y="7236"/>
                  </a:lnTo>
                  <a:lnTo>
                    <a:pt x="129911" y="12998"/>
                  </a:lnTo>
                  <a:lnTo>
                    <a:pt x="79344" y="25054"/>
                  </a:lnTo>
                  <a:lnTo>
                    <a:pt x="19706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33795" y="3021678"/>
              <a:ext cx="30123" cy="284271"/>
            </a:xfrm>
            <a:custGeom>
              <a:avLst/>
              <a:gdLst/>
              <a:ahLst/>
              <a:cxnLst/>
              <a:rect l="0" t="0" r="0" b="0"/>
              <a:pathLst>
                <a:path w="30123" h="284271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8471" y="168553"/>
                  </a:lnTo>
                  <a:lnTo>
                    <a:pt x="14537" y="224627"/>
                  </a:lnTo>
                  <a:lnTo>
                    <a:pt x="3012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72031" y="3042735"/>
              <a:ext cx="181358" cy="131519"/>
            </a:xfrm>
            <a:custGeom>
              <a:avLst/>
              <a:gdLst/>
              <a:ahLst/>
              <a:cxnLst/>
              <a:rect l="0" t="0" r="0" b="0"/>
              <a:pathLst>
                <a:path w="181358" h="131519">
                  <a:moveTo>
                    <a:pt x="181357" y="126342"/>
                  </a:moveTo>
                  <a:lnTo>
                    <a:pt x="143880" y="118009"/>
                  </a:lnTo>
                  <a:lnTo>
                    <a:pt x="105912" y="119584"/>
                  </a:lnTo>
                  <a:lnTo>
                    <a:pt x="45643" y="131518"/>
                  </a:lnTo>
                  <a:lnTo>
                    <a:pt x="23944" y="129423"/>
                  </a:lnTo>
                  <a:lnTo>
                    <a:pt x="15584" y="124886"/>
                  </a:lnTo>
                  <a:lnTo>
                    <a:pt x="3175" y="110488"/>
                  </a:lnTo>
                  <a:lnTo>
                    <a:pt x="0" y="89270"/>
                  </a:lnTo>
                  <a:lnTo>
                    <a:pt x="7493" y="43110"/>
                  </a:lnTo>
                  <a:lnTo>
                    <a:pt x="234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12858" y="3032207"/>
              <a:ext cx="35412" cy="126343"/>
            </a:xfrm>
            <a:custGeom>
              <a:avLst/>
              <a:gdLst/>
              <a:ahLst/>
              <a:cxnLst/>
              <a:rect l="0" t="0" r="0" b="0"/>
              <a:pathLst>
                <a:path w="35412" h="126343">
                  <a:moveTo>
                    <a:pt x="35411" y="0"/>
                  </a:moveTo>
                  <a:lnTo>
                    <a:pt x="10217" y="55045"/>
                  </a:lnTo>
                  <a:lnTo>
                    <a:pt x="0" y="90659"/>
                  </a:lnTo>
                  <a:lnTo>
                    <a:pt x="382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21927" y="3105906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30371" y="7236"/>
                  </a:lnTo>
                  <a:lnTo>
                    <a:pt x="77268" y="12998"/>
                  </a:lnTo>
                  <a:lnTo>
                    <a:pt x="17081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06672" y="3074321"/>
              <a:ext cx="10096" cy="242156"/>
            </a:xfrm>
            <a:custGeom>
              <a:avLst/>
              <a:gdLst/>
              <a:ahLst/>
              <a:cxnLst/>
              <a:rect l="0" t="0" r="0" b="0"/>
              <a:pathLst>
                <a:path w="10096" h="242156">
                  <a:moveTo>
                    <a:pt x="10095" y="0"/>
                  </a:moveTo>
                  <a:lnTo>
                    <a:pt x="1761" y="57264"/>
                  </a:lnTo>
                  <a:lnTo>
                    <a:pt x="0" y="118156"/>
                  </a:lnTo>
                  <a:lnTo>
                    <a:pt x="6887" y="175244"/>
                  </a:lnTo>
                  <a:lnTo>
                    <a:pt x="9461" y="222223"/>
                  </a:lnTo>
                  <a:lnTo>
                    <a:pt x="1009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48887" y="3032207"/>
              <a:ext cx="157352" cy="136871"/>
            </a:xfrm>
            <a:custGeom>
              <a:avLst/>
              <a:gdLst/>
              <a:ahLst/>
              <a:cxnLst/>
              <a:rect l="0" t="0" r="0" b="0"/>
              <a:pathLst>
                <a:path w="157352" h="136871">
                  <a:moveTo>
                    <a:pt x="157351" y="136870"/>
                  </a:moveTo>
                  <a:lnTo>
                    <a:pt x="140584" y="131281"/>
                  </a:lnTo>
                  <a:lnTo>
                    <a:pt x="122993" y="131657"/>
                  </a:lnTo>
                  <a:lnTo>
                    <a:pt x="64353" y="136184"/>
                  </a:lnTo>
                  <a:lnTo>
                    <a:pt x="25811" y="134327"/>
                  </a:lnTo>
                  <a:lnTo>
                    <a:pt x="6862" y="125601"/>
                  </a:lnTo>
                  <a:lnTo>
                    <a:pt x="2043" y="118829"/>
                  </a:lnTo>
                  <a:lnTo>
                    <a:pt x="0" y="110805"/>
                  </a:lnTo>
                  <a:lnTo>
                    <a:pt x="2714" y="82744"/>
                  </a:lnTo>
                  <a:lnTo>
                    <a:pt x="16235" y="20428"/>
                  </a:lnTo>
                  <a:lnTo>
                    <a:pt x="204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411026" y="3811316"/>
            <a:ext cx="989679" cy="914036"/>
            <a:chOff x="2411026" y="3811316"/>
            <a:chExt cx="989679" cy="914036"/>
          </a:xfrm>
        </p:grpSpPr>
        <p:sp>
          <p:nvSpPr>
            <p:cNvPr id="33" name="Freeform 32"/>
            <p:cNvSpPr/>
            <p:nvPr/>
          </p:nvSpPr>
          <p:spPr>
            <a:xfrm>
              <a:off x="2521250" y="3811316"/>
              <a:ext cx="246496" cy="435639"/>
            </a:xfrm>
            <a:custGeom>
              <a:avLst/>
              <a:gdLst/>
              <a:ahLst/>
              <a:cxnLst/>
              <a:rect l="0" t="0" r="0" b="0"/>
              <a:pathLst>
                <a:path w="246496" h="435639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32447"/>
                  </a:lnTo>
                  <a:lnTo>
                    <a:pt x="16906" y="185083"/>
                  </a:lnTo>
                  <a:lnTo>
                    <a:pt x="24722" y="244790"/>
                  </a:lnTo>
                  <a:lnTo>
                    <a:pt x="20200" y="301644"/>
                  </a:lnTo>
                  <a:lnTo>
                    <a:pt x="21907" y="354815"/>
                  </a:lnTo>
                  <a:lnTo>
                    <a:pt x="19977" y="366395"/>
                  </a:lnTo>
                  <a:lnTo>
                    <a:pt x="17521" y="370605"/>
                  </a:lnTo>
                  <a:lnTo>
                    <a:pt x="14713" y="369903"/>
                  </a:lnTo>
                  <a:lnTo>
                    <a:pt x="11672" y="365925"/>
                  </a:lnTo>
                  <a:lnTo>
                    <a:pt x="7391" y="337969"/>
                  </a:lnTo>
                  <a:lnTo>
                    <a:pt x="7115" y="280535"/>
                  </a:lnTo>
                  <a:lnTo>
                    <a:pt x="11336" y="255703"/>
                  </a:lnTo>
                  <a:lnTo>
                    <a:pt x="23351" y="236088"/>
                  </a:lnTo>
                  <a:lnTo>
                    <a:pt x="59660" y="204432"/>
                  </a:lnTo>
                  <a:lnTo>
                    <a:pt x="83043" y="196143"/>
                  </a:lnTo>
                  <a:lnTo>
                    <a:pt x="107863" y="193629"/>
                  </a:lnTo>
                  <a:lnTo>
                    <a:pt x="130593" y="196412"/>
                  </a:lnTo>
                  <a:lnTo>
                    <a:pt x="163120" y="210144"/>
                  </a:lnTo>
                  <a:lnTo>
                    <a:pt x="211998" y="249445"/>
                  </a:lnTo>
                  <a:lnTo>
                    <a:pt x="233514" y="275901"/>
                  </a:lnTo>
                  <a:lnTo>
                    <a:pt x="241420" y="298877"/>
                  </a:lnTo>
                  <a:lnTo>
                    <a:pt x="246495" y="351756"/>
                  </a:lnTo>
                  <a:lnTo>
                    <a:pt x="240950" y="373145"/>
                  </a:lnTo>
                  <a:lnTo>
                    <a:pt x="229517" y="390450"/>
                  </a:lnTo>
                  <a:lnTo>
                    <a:pt x="203349" y="412176"/>
                  </a:lnTo>
                  <a:lnTo>
                    <a:pt x="152687" y="434460"/>
                  </a:lnTo>
                  <a:lnTo>
                    <a:pt x="131797" y="435638"/>
                  </a:lnTo>
                  <a:lnTo>
                    <a:pt x="110815" y="431093"/>
                  </a:lnTo>
                  <a:lnTo>
                    <a:pt x="80441" y="415380"/>
                  </a:lnTo>
                  <a:lnTo>
                    <a:pt x="4770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11026" y="4285098"/>
              <a:ext cx="579068" cy="52644"/>
            </a:xfrm>
            <a:custGeom>
              <a:avLst/>
              <a:gdLst/>
              <a:ahLst/>
              <a:cxnLst/>
              <a:rect l="0" t="0" r="0" b="0"/>
              <a:pathLst>
                <a:path w="579068" h="52644">
                  <a:moveTo>
                    <a:pt x="579067" y="0"/>
                  </a:moveTo>
                  <a:lnTo>
                    <a:pt x="541589" y="8333"/>
                  </a:lnTo>
                  <a:lnTo>
                    <a:pt x="490165" y="10095"/>
                  </a:lnTo>
                  <a:lnTo>
                    <a:pt x="428882" y="11612"/>
                  </a:lnTo>
                  <a:lnTo>
                    <a:pt x="377435" y="18845"/>
                  </a:lnTo>
                  <a:lnTo>
                    <a:pt x="322559" y="20620"/>
                  </a:lnTo>
                  <a:lnTo>
                    <a:pt x="275077" y="20928"/>
                  </a:lnTo>
                  <a:lnTo>
                    <a:pt x="223964" y="21019"/>
                  </a:lnTo>
                  <a:lnTo>
                    <a:pt x="161526" y="28286"/>
                  </a:lnTo>
                  <a:lnTo>
                    <a:pt x="111290" y="31778"/>
                  </a:lnTo>
                  <a:lnTo>
                    <a:pt x="60531" y="3970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474197" y="4537782"/>
              <a:ext cx="126342" cy="31586"/>
            </a:xfrm>
            <a:custGeom>
              <a:avLst/>
              <a:gdLst/>
              <a:ahLst/>
              <a:cxnLst/>
              <a:rect l="0" t="0" r="0" b="0"/>
              <a:pathLst>
                <a:path w="126342" h="31586">
                  <a:moveTo>
                    <a:pt x="126341" y="0"/>
                  </a:moveTo>
                  <a:lnTo>
                    <a:pt x="64061" y="16789"/>
                  </a:lnTo>
                  <a:lnTo>
                    <a:pt x="19369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26804" y="4407652"/>
              <a:ext cx="175291" cy="317700"/>
            </a:xfrm>
            <a:custGeom>
              <a:avLst/>
              <a:gdLst/>
              <a:ahLst/>
              <a:cxnLst/>
              <a:rect l="0" t="0" r="0" b="0"/>
              <a:pathLst>
                <a:path w="175291" h="317700">
                  <a:moveTo>
                    <a:pt x="136947" y="98545"/>
                  </a:moveTo>
                  <a:lnTo>
                    <a:pt x="112900" y="116525"/>
                  </a:lnTo>
                  <a:lnTo>
                    <a:pt x="71482" y="165663"/>
                  </a:lnTo>
                  <a:lnTo>
                    <a:pt x="38879" y="225233"/>
                  </a:lnTo>
                  <a:lnTo>
                    <a:pt x="29800" y="246098"/>
                  </a:lnTo>
                  <a:lnTo>
                    <a:pt x="28105" y="267069"/>
                  </a:lnTo>
                  <a:lnTo>
                    <a:pt x="32421" y="288088"/>
                  </a:lnTo>
                  <a:lnTo>
                    <a:pt x="42138" y="309128"/>
                  </a:lnTo>
                  <a:lnTo>
                    <a:pt x="49174" y="314973"/>
                  </a:lnTo>
                  <a:lnTo>
                    <a:pt x="57375" y="317699"/>
                  </a:lnTo>
                  <a:lnTo>
                    <a:pt x="75845" y="317609"/>
                  </a:lnTo>
                  <a:lnTo>
                    <a:pt x="105975" y="309812"/>
                  </a:lnTo>
                  <a:lnTo>
                    <a:pt x="126691" y="299286"/>
                  </a:lnTo>
                  <a:lnTo>
                    <a:pt x="141358" y="283689"/>
                  </a:lnTo>
                  <a:lnTo>
                    <a:pt x="170283" y="233670"/>
                  </a:lnTo>
                  <a:lnTo>
                    <a:pt x="175290" y="196423"/>
                  </a:lnTo>
                  <a:lnTo>
                    <a:pt x="172316" y="173632"/>
                  </a:lnTo>
                  <a:lnTo>
                    <a:pt x="160855" y="154923"/>
                  </a:lnTo>
                  <a:lnTo>
                    <a:pt x="144063" y="139980"/>
                  </a:lnTo>
                  <a:lnTo>
                    <a:pt x="90071" y="105903"/>
                  </a:lnTo>
                  <a:lnTo>
                    <a:pt x="32652" y="85014"/>
                  </a:lnTo>
                  <a:lnTo>
                    <a:pt x="14165" y="71474"/>
                  </a:lnTo>
                  <a:lnTo>
                    <a:pt x="5959" y="62950"/>
                  </a:lnTo>
                  <a:lnTo>
                    <a:pt x="1658" y="53758"/>
                  </a:lnTo>
                  <a:lnTo>
                    <a:pt x="0" y="34186"/>
                  </a:lnTo>
                  <a:lnTo>
                    <a:pt x="3535" y="26393"/>
                  </a:lnTo>
                  <a:lnTo>
                    <a:pt x="16821" y="14614"/>
                  </a:lnTo>
                  <a:lnTo>
                    <a:pt x="44032" y="1407"/>
                  </a:lnTo>
                  <a:lnTo>
                    <a:pt x="67186" y="0"/>
                  </a:lnTo>
                  <a:lnTo>
                    <a:pt x="90734" y="4444"/>
                  </a:lnTo>
                  <a:lnTo>
                    <a:pt x="117145" y="20100"/>
                  </a:lnTo>
                  <a:lnTo>
                    <a:pt x="138619" y="39557"/>
                  </a:lnTo>
                  <a:lnTo>
                    <a:pt x="158004" y="669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42777" y="4348269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74362" y="4432497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8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3632331" y="4180253"/>
            <a:ext cx="316738" cy="568100"/>
          </a:xfrm>
          <a:custGeom>
            <a:avLst/>
            <a:gdLst/>
            <a:ahLst/>
            <a:cxnLst/>
            <a:rect l="0" t="0" r="0" b="0"/>
            <a:pathLst>
              <a:path w="316738" h="568100">
                <a:moveTo>
                  <a:pt x="0" y="31146"/>
                </a:moveTo>
                <a:lnTo>
                  <a:pt x="34792" y="16674"/>
                </a:lnTo>
                <a:lnTo>
                  <a:pt x="93657" y="11390"/>
                </a:lnTo>
                <a:lnTo>
                  <a:pt x="150691" y="10346"/>
                </a:lnTo>
                <a:lnTo>
                  <a:pt x="208188" y="2904"/>
                </a:lnTo>
                <a:lnTo>
                  <a:pt x="271537" y="220"/>
                </a:lnTo>
                <a:lnTo>
                  <a:pt x="286310" y="0"/>
                </a:lnTo>
                <a:lnTo>
                  <a:pt x="297328" y="3363"/>
                </a:lnTo>
                <a:lnTo>
                  <a:pt x="305844" y="9114"/>
                </a:lnTo>
                <a:lnTo>
                  <a:pt x="312690" y="16458"/>
                </a:lnTo>
                <a:lnTo>
                  <a:pt x="316085" y="24863"/>
                </a:lnTo>
                <a:lnTo>
                  <a:pt x="316737" y="43562"/>
                </a:lnTo>
                <a:lnTo>
                  <a:pt x="299218" y="93736"/>
                </a:lnTo>
                <a:lnTo>
                  <a:pt x="276347" y="152520"/>
                </a:lnTo>
                <a:lnTo>
                  <a:pt x="260218" y="204209"/>
                </a:lnTo>
                <a:lnTo>
                  <a:pt x="245343" y="265112"/>
                </a:lnTo>
                <a:lnTo>
                  <a:pt x="237196" y="319387"/>
                </a:lnTo>
                <a:lnTo>
                  <a:pt x="224322" y="373998"/>
                </a:lnTo>
                <a:lnTo>
                  <a:pt x="210514" y="432272"/>
                </a:lnTo>
                <a:lnTo>
                  <a:pt x="200025" y="485350"/>
                </a:lnTo>
                <a:lnTo>
                  <a:pt x="191590" y="540315"/>
                </a:lnTo>
                <a:lnTo>
                  <a:pt x="189513" y="5680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332854" y="2116227"/>
            <a:ext cx="1668183" cy="1589805"/>
            <a:chOff x="3332854" y="2116227"/>
            <a:chExt cx="1668183" cy="1589805"/>
          </a:xfrm>
        </p:grpSpPr>
        <p:sp>
          <p:nvSpPr>
            <p:cNvPr id="41" name="Freeform 40"/>
            <p:cNvSpPr/>
            <p:nvPr/>
          </p:nvSpPr>
          <p:spPr>
            <a:xfrm>
              <a:off x="3332854" y="2116227"/>
              <a:ext cx="362649" cy="1284478"/>
            </a:xfrm>
            <a:custGeom>
              <a:avLst/>
              <a:gdLst/>
              <a:ahLst/>
              <a:cxnLst/>
              <a:rect l="0" t="0" r="0" b="0"/>
              <a:pathLst>
                <a:path w="362649" h="1284478">
                  <a:moveTo>
                    <a:pt x="362648" y="0"/>
                  </a:moveTo>
                  <a:lnTo>
                    <a:pt x="342404" y="58617"/>
                  </a:lnTo>
                  <a:lnTo>
                    <a:pt x="324897" y="113961"/>
                  </a:lnTo>
                  <a:lnTo>
                    <a:pt x="310174" y="173766"/>
                  </a:lnTo>
                  <a:lnTo>
                    <a:pt x="296001" y="231247"/>
                  </a:lnTo>
                  <a:lnTo>
                    <a:pt x="278425" y="293362"/>
                  </a:lnTo>
                  <a:lnTo>
                    <a:pt x="258794" y="353396"/>
                  </a:lnTo>
                  <a:lnTo>
                    <a:pt x="244789" y="401198"/>
                  </a:lnTo>
                  <a:lnTo>
                    <a:pt x="227641" y="461765"/>
                  </a:lnTo>
                  <a:lnTo>
                    <a:pt x="213332" y="514806"/>
                  </a:lnTo>
                  <a:lnTo>
                    <a:pt x="198016" y="574650"/>
                  </a:lnTo>
                  <a:lnTo>
                    <a:pt x="183726" y="631531"/>
                  </a:lnTo>
                  <a:lnTo>
                    <a:pt x="169638" y="687827"/>
                  </a:lnTo>
                  <a:lnTo>
                    <a:pt x="148355" y="744007"/>
                  </a:lnTo>
                  <a:lnTo>
                    <a:pt x="131672" y="800165"/>
                  </a:lnTo>
                  <a:lnTo>
                    <a:pt x="117112" y="856318"/>
                  </a:lnTo>
                  <a:lnTo>
                    <a:pt x="99452" y="918175"/>
                  </a:lnTo>
                  <a:lnTo>
                    <a:pt x="81891" y="978054"/>
                  </a:lnTo>
                  <a:lnTo>
                    <a:pt x="64341" y="1031649"/>
                  </a:lnTo>
                  <a:lnTo>
                    <a:pt x="50303" y="1089520"/>
                  </a:lnTo>
                  <a:lnTo>
                    <a:pt x="36265" y="1147224"/>
                  </a:lnTo>
                  <a:lnTo>
                    <a:pt x="18717" y="1210511"/>
                  </a:lnTo>
                  <a:lnTo>
                    <a:pt x="1170" y="1272296"/>
                  </a:lnTo>
                  <a:lnTo>
                    <a:pt x="0" y="1278696"/>
                  </a:lnTo>
                  <a:lnTo>
                    <a:pt x="390" y="1281793"/>
                  </a:lnTo>
                  <a:lnTo>
                    <a:pt x="4679" y="1284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06155" y="3305948"/>
              <a:ext cx="694882" cy="73700"/>
            </a:xfrm>
            <a:custGeom>
              <a:avLst/>
              <a:gdLst/>
              <a:ahLst/>
              <a:cxnLst/>
              <a:rect l="0" t="0" r="0" b="0"/>
              <a:pathLst>
                <a:path w="694882" h="73700">
                  <a:moveTo>
                    <a:pt x="694881" y="0"/>
                  </a:moveTo>
                  <a:lnTo>
                    <a:pt x="641006" y="17958"/>
                  </a:lnTo>
                  <a:lnTo>
                    <a:pt x="577789" y="37471"/>
                  </a:lnTo>
                  <a:lnTo>
                    <a:pt x="522360" y="41197"/>
                  </a:lnTo>
                  <a:lnTo>
                    <a:pt x="472578" y="41842"/>
                  </a:lnTo>
                  <a:lnTo>
                    <a:pt x="417664" y="42033"/>
                  </a:lnTo>
                  <a:lnTo>
                    <a:pt x="360059" y="42090"/>
                  </a:lnTo>
                  <a:lnTo>
                    <a:pt x="302826" y="42107"/>
                  </a:lnTo>
                  <a:lnTo>
                    <a:pt x="241415" y="42112"/>
                  </a:lnTo>
                  <a:lnTo>
                    <a:pt x="188124" y="45233"/>
                  </a:lnTo>
                  <a:lnTo>
                    <a:pt x="140748" y="50447"/>
                  </a:lnTo>
                  <a:lnTo>
                    <a:pt x="78625" y="57798"/>
                  </a:lnTo>
                  <a:lnTo>
                    <a:pt x="21597" y="6934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16767" y="3469071"/>
              <a:ext cx="144526" cy="236961"/>
            </a:xfrm>
            <a:custGeom>
              <a:avLst/>
              <a:gdLst/>
              <a:ahLst/>
              <a:cxnLst/>
              <a:rect l="0" t="0" r="0" b="0"/>
              <a:pathLst>
                <a:path w="144526" h="236961">
                  <a:moveTo>
                    <a:pt x="0" y="26390"/>
                  </a:moveTo>
                  <a:lnTo>
                    <a:pt x="11178" y="15212"/>
                  </a:lnTo>
                  <a:lnTo>
                    <a:pt x="29144" y="9723"/>
                  </a:lnTo>
                  <a:lnTo>
                    <a:pt x="91142" y="4741"/>
                  </a:lnTo>
                  <a:lnTo>
                    <a:pt x="114207" y="0"/>
                  </a:lnTo>
                  <a:lnTo>
                    <a:pt x="124101" y="608"/>
                  </a:lnTo>
                  <a:lnTo>
                    <a:pt x="141333" y="7522"/>
                  </a:lnTo>
                  <a:lnTo>
                    <a:pt x="144525" y="12642"/>
                  </a:lnTo>
                  <a:lnTo>
                    <a:pt x="144313" y="18394"/>
                  </a:lnTo>
                  <a:lnTo>
                    <a:pt x="114618" y="72770"/>
                  </a:lnTo>
                  <a:lnTo>
                    <a:pt x="87501" y="125498"/>
                  </a:lnTo>
                  <a:lnTo>
                    <a:pt x="55730" y="186623"/>
                  </a:lnTo>
                  <a:lnTo>
                    <a:pt x="42113" y="236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421554" y="4485140"/>
            <a:ext cx="1847319" cy="810695"/>
            <a:chOff x="2421554" y="4485140"/>
            <a:chExt cx="1847319" cy="810695"/>
          </a:xfrm>
        </p:grpSpPr>
        <p:sp>
          <p:nvSpPr>
            <p:cNvPr id="45" name="Freeform 44"/>
            <p:cNvSpPr/>
            <p:nvPr/>
          </p:nvSpPr>
          <p:spPr>
            <a:xfrm>
              <a:off x="2432082" y="4990507"/>
              <a:ext cx="136872" cy="189515"/>
            </a:xfrm>
            <a:custGeom>
              <a:avLst/>
              <a:gdLst/>
              <a:ahLst/>
              <a:cxnLst/>
              <a:rect l="0" t="0" r="0" b="0"/>
              <a:pathLst>
                <a:path w="136872" h="189515">
                  <a:moveTo>
                    <a:pt x="136871" y="0"/>
                  </a:moveTo>
                  <a:lnTo>
                    <a:pt x="94209" y="54115"/>
                  </a:lnTo>
                  <a:lnTo>
                    <a:pt x="52595" y="112823"/>
                  </a:lnTo>
                  <a:lnTo>
                    <a:pt x="13644" y="165998"/>
                  </a:lnTo>
                  <a:lnTo>
                    <a:pt x="0" y="18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42611" y="5011565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126342" y="178984"/>
                  </a:moveTo>
                  <a:lnTo>
                    <a:pt x="109574" y="167806"/>
                  </a:lnTo>
                  <a:lnTo>
                    <a:pt x="98223" y="152959"/>
                  </a:lnTo>
                  <a:lnTo>
                    <a:pt x="62551" y="94320"/>
                  </a:lnTo>
                  <a:lnTo>
                    <a:pt x="27994" y="359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90051" y="5043150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52643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15612" y="4921530"/>
              <a:ext cx="137653" cy="306195"/>
            </a:xfrm>
            <a:custGeom>
              <a:avLst/>
              <a:gdLst/>
              <a:ahLst/>
              <a:cxnLst/>
              <a:rect l="0" t="0" r="0" b="0"/>
              <a:pathLst>
                <a:path w="137653" h="306195">
                  <a:moveTo>
                    <a:pt x="137652" y="100563"/>
                  </a:moveTo>
                  <a:lnTo>
                    <a:pt x="120884" y="106152"/>
                  </a:lnTo>
                  <a:lnTo>
                    <a:pt x="106413" y="118255"/>
                  </a:lnTo>
                  <a:lnTo>
                    <a:pt x="88232" y="144800"/>
                  </a:lnTo>
                  <a:lnTo>
                    <a:pt x="60651" y="204005"/>
                  </a:lnTo>
                  <a:lnTo>
                    <a:pt x="49846" y="243776"/>
                  </a:lnTo>
                  <a:lnTo>
                    <a:pt x="51054" y="267159"/>
                  </a:lnTo>
                  <a:lnTo>
                    <a:pt x="58610" y="286130"/>
                  </a:lnTo>
                  <a:lnTo>
                    <a:pt x="63900" y="294464"/>
                  </a:lnTo>
                  <a:lnTo>
                    <a:pt x="72106" y="300021"/>
                  </a:lnTo>
                  <a:lnTo>
                    <a:pt x="93703" y="306194"/>
                  </a:lnTo>
                  <a:lnTo>
                    <a:pt x="102503" y="304331"/>
                  </a:lnTo>
                  <a:lnTo>
                    <a:pt x="109540" y="299579"/>
                  </a:lnTo>
                  <a:lnTo>
                    <a:pt x="120478" y="284941"/>
                  </a:lnTo>
                  <a:lnTo>
                    <a:pt x="129239" y="266737"/>
                  </a:lnTo>
                  <a:lnTo>
                    <a:pt x="130793" y="246947"/>
                  </a:lnTo>
                  <a:lnTo>
                    <a:pt x="122259" y="205647"/>
                  </a:lnTo>
                  <a:lnTo>
                    <a:pt x="107095" y="179792"/>
                  </a:lnTo>
                  <a:lnTo>
                    <a:pt x="53327" y="121698"/>
                  </a:lnTo>
                  <a:lnTo>
                    <a:pt x="4285" y="66903"/>
                  </a:lnTo>
                  <a:lnTo>
                    <a:pt x="778" y="57066"/>
                  </a:lnTo>
                  <a:lnTo>
                    <a:pt x="0" y="36777"/>
                  </a:lnTo>
                  <a:lnTo>
                    <a:pt x="6673" y="19181"/>
                  </a:lnTo>
                  <a:lnTo>
                    <a:pt x="11728" y="11214"/>
                  </a:lnTo>
                  <a:lnTo>
                    <a:pt x="19778" y="5902"/>
                  </a:lnTo>
                  <a:lnTo>
                    <a:pt x="41200" y="0"/>
                  </a:lnTo>
                  <a:lnTo>
                    <a:pt x="60079" y="496"/>
                  </a:lnTo>
                  <a:lnTo>
                    <a:pt x="85009" y="5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53388" y="4906279"/>
              <a:ext cx="115815" cy="157929"/>
            </a:xfrm>
            <a:custGeom>
              <a:avLst/>
              <a:gdLst/>
              <a:ahLst/>
              <a:cxnLst/>
              <a:rect l="0" t="0" r="0" b="0"/>
              <a:pathLst>
                <a:path w="115815" h="157929">
                  <a:moveTo>
                    <a:pt x="115814" y="0"/>
                  </a:moveTo>
                  <a:lnTo>
                    <a:pt x="91767" y="17981"/>
                  </a:lnTo>
                  <a:lnTo>
                    <a:pt x="50349" y="67118"/>
                  </a:lnTo>
                  <a:lnTo>
                    <a:pt x="23812" y="12551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74445" y="4937865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105285"/>
                  </a:moveTo>
                  <a:lnTo>
                    <a:pt x="60727" y="557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11357" y="4979979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44876" y="4851116"/>
              <a:ext cx="123997" cy="256840"/>
            </a:xfrm>
            <a:custGeom>
              <a:avLst/>
              <a:gdLst/>
              <a:ahLst/>
              <a:cxnLst/>
              <a:rect l="0" t="0" r="0" b="0"/>
              <a:pathLst>
                <a:path w="123997" h="256840">
                  <a:moveTo>
                    <a:pt x="108637" y="97278"/>
                  </a:moveTo>
                  <a:lnTo>
                    <a:pt x="79328" y="132175"/>
                  </a:lnTo>
                  <a:lnTo>
                    <a:pt x="64728" y="161430"/>
                  </a:lnTo>
                  <a:lnTo>
                    <a:pt x="58582" y="197914"/>
                  </a:lnTo>
                  <a:lnTo>
                    <a:pt x="62350" y="232770"/>
                  </a:lnTo>
                  <a:lnTo>
                    <a:pt x="67251" y="241418"/>
                  </a:lnTo>
                  <a:lnTo>
                    <a:pt x="82054" y="254147"/>
                  </a:lnTo>
                  <a:lnTo>
                    <a:pt x="90915" y="256839"/>
                  </a:lnTo>
                  <a:lnTo>
                    <a:pt x="110119" y="256711"/>
                  </a:lnTo>
                  <a:lnTo>
                    <a:pt x="116644" y="251530"/>
                  </a:lnTo>
                  <a:lnTo>
                    <a:pt x="123894" y="233294"/>
                  </a:lnTo>
                  <a:lnTo>
                    <a:pt x="123996" y="212712"/>
                  </a:lnTo>
                  <a:lnTo>
                    <a:pt x="118973" y="191866"/>
                  </a:lnTo>
                  <a:lnTo>
                    <a:pt x="108941" y="170902"/>
                  </a:lnTo>
                  <a:lnTo>
                    <a:pt x="45991" y="108077"/>
                  </a:lnTo>
                  <a:lnTo>
                    <a:pt x="11610" y="71577"/>
                  </a:lnTo>
                  <a:lnTo>
                    <a:pt x="1953" y="53100"/>
                  </a:lnTo>
                  <a:lnTo>
                    <a:pt x="0" y="33189"/>
                  </a:lnTo>
                  <a:lnTo>
                    <a:pt x="1117" y="22967"/>
                  </a:lnTo>
                  <a:lnTo>
                    <a:pt x="5372" y="14981"/>
                  </a:lnTo>
                  <a:lnTo>
                    <a:pt x="19457" y="2990"/>
                  </a:lnTo>
                  <a:lnTo>
                    <a:pt x="40535" y="0"/>
                  </a:lnTo>
                  <a:lnTo>
                    <a:pt x="63162" y="3740"/>
                  </a:lnTo>
                  <a:lnTo>
                    <a:pt x="81017" y="13201"/>
                  </a:lnTo>
                  <a:lnTo>
                    <a:pt x="93632" y="28325"/>
                  </a:lnTo>
                  <a:lnTo>
                    <a:pt x="98633" y="37271"/>
                  </a:lnTo>
                  <a:lnTo>
                    <a:pt x="101071" y="53450"/>
                  </a:lnTo>
                  <a:lnTo>
                    <a:pt x="98108" y="76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21554" y="4485140"/>
              <a:ext cx="568540" cy="810695"/>
            </a:xfrm>
            <a:custGeom>
              <a:avLst/>
              <a:gdLst/>
              <a:ahLst/>
              <a:cxnLst/>
              <a:rect l="0" t="0" r="0" b="0"/>
              <a:pathLst>
                <a:path w="568540" h="810695">
                  <a:moveTo>
                    <a:pt x="568539" y="0"/>
                  </a:moveTo>
                  <a:lnTo>
                    <a:pt x="530166" y="29308"/>
                  </a:lnTo>
                  <a:lnTo>
                    <a:pt x="478203" y="91452"/>
                  </a:lnTo>
                  <a:lnTo>
                    <a:pt x="446580" y="141807"/>
                  </a:lnTo>
                  <a:lnTo>
                    <a:pt x="410567" y="196813"/>
                  </a:lnTo>
                  <a:lnTo>
                    <a:pt x="376591" y="252739"/>
                  </a:lnTo>
                  <a:lnTo>
                    <a:pt x="336431" y="314436"/>
                  </a:lnTo>
                  <a:lnTo>
                    <a:pt x="305184" y="365607"/>
                  </a:lnTo>
                  <a:lnTo>
                    <a:pt x="273699" y="417814"/>
                  </a:lnTo>
                  <a:lnTo>
                    <a:pt x="242143" y="470327"/>
                  </a:lnTo>
                  <a:lnTo>
                    <a:pt x="204977" y="522931"/>
                  </a:lnTo>
                  <a:lnTo>
                    <a:pt x="169918" y="575562"/>
                  </a:lnTo>
                  <a:lnTo>
                    <a:pt x="131715" y="633790"/>
                  </a:lnTo>
                  <a:lnTo>
                    <a:pt x="90759" y="695497"/>
                  </a:lnTo>
                  <a:lnTo>
                    <a:pt x="54578" y="747056"/>
                  </a:lnTo>
                  <a:lnTo>
                    <a:pt x="9614" y="799887"/>
                  </a:lnTo>
                  <a:lnTo>
                    <a:pt x="0" y="810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232870" y="3895544"/>
            <a:ext cx="779110" cy="697107"/>
            <a:chOff x="6232870" y="3895544"/>
            <a:chExt cx="779110" cy="697107"/>
          </a:xfrm>
        </p:grpSpPr>
        <p:sp>
          <p:nvSpPr>
            <p:cNvPr id="55" name="Freeform 54"/>
            <p:cNvSpPr/>
            <p:nvPr/>
          </p:nvSpPr>
          <p:spPr>
            <a:xfrm>
              <a:off x="6232870" y="3895544"/>
              <a:ext cx="334309" cy="697107"/>
            </a:xfrm>
            <a:custGeom>
              <a:avLst/>
              <a:gdLst/>
              <a:ahLst/>
              <a:cxnLst/>
              <a:rect l="0" t="0" r="0" b="0"/>
              <a:pathLst>
                <a:path w="334309" h="697107">
                  <a:moveTo>
                    <a:pt x="94757" y="0"/>
                  </a:moveTo>
                  <a:lnTo>
                    <a:pt x="77968" y="63450"/>
                  </a:lnTo>
                  <a:lnTo>
                    <a:pt x="74964" y="112127"/>
                  </a:lnTo>
                  <a:lnTo>
                    <a:pt x="74074" y="171653"/>
                  </a:lnTo>
                  <a:lnTo>
                    <a:pt x="73866" y="217060"/>
                  </a:lnTo>
                  <a:lnTo>
                    <a:pt x="73774" y="261417"/>
                  </a:lnTo>
                  <a:lnTo>
                    <a:pt x="73721" y="319612"/>
                  </a:lnTo>
                  <a:lnTo>
                    <a:pt x="73705" y="372730"/>
                  </a:lnTo>
                  <a:lnTo>
                    <a:pt x="70582" y="426683"/>
                  </a:lnTo>
                  <a:lnTo>
                    <a:pt x="65367" y="475425"/>
                  </a:lnTo>
                  <a:lnTo>
                    <a:pt x="60702" y="526912"/>
                  </a:lnTo>
                  <a:lnTo>
                    <a:pt x="55031" y="579211"/>
                  </a:lnTo>
                  <a:lnTo>
                    <a:pt x="51365" y="611886"/>
                  </a:lnTo>
                  <a:lnTo>
                    <a:pt x="41936" y="638107"/>
                  </a:lnTo>
                  <a:lnTo>
                    <a:pt x="37316" y="642994"/>
                  </a:lnTo>
                  <a:lnTo>
                    <a:pt x="33066" y="642742"/>
                  </a:lnTo>
                  <a:lnTo>
                    <a:pt x="29063" y="639064"/>
                  </a:lnTo>
                  <a:lnTo>
                    <a:pt x="24615" y="622500"/>
                  </a:lnTo>
                  <a:lnTo>
                    <a:pt x="25231" y="586867"/>
                  </a:lnTo>
                  <a:lnTo>
                    <a:pt x="30330" y="532905"/>
                  </a:lnTo>
                  <a:lnTo>
                    <a:pt x="42873" y="471516"/>
                  </a:lnTo>
                  <a:lnTo>
                    <a:pt x="50641" y="447038"/>
                  </a:lnTo>
                  <a:lnTo>
                    <a:pt x="74691" y="412261"/>
                  </a:lnTo>
                  <a:lnTo>
                    <a:pt x="128480" y="361575"/>
                  </a:lnTo>
                  <a:lnTo>
                    <a:pt x="151469" y="353722"/>
                  </a:lnTo>
                  <a:lnTo>
                    <a:pt x="176114" y="351402"/>
                  </a:lnTo>
                  <a:lnTo>
                    <a:pt x="231249" y="362462"/>
                  </a:lnTo>
                  <a:lnTo>
                    <a:pt x="272497" y="391352"/>
                  </a:lnTo>
                  <a:lnTo>
                    <a:pt x="295729" y="414783"/>
                  </a:lnTo>
                  <a:lnTo>
                    <a:pt x="322339" y="474148"/>
                  </a:lnTo>
                  <a:lnTo>
                    <a:pt x="332075" y="507816"/>
                  </a:lnTo>
                  <a:lnTo>
                    <a:pt x="334308" y="551457"/>
                  </a:lnTo>
                  <a:lnTo>
                    <a:pt x="326912" y="587654"/>
                  </a:lnTo>
                  <a:lnTo>
                    <a:pt x="304044" y="628206"/>
                  </a:lnTo>
                  <a:lnTo>
                    <a:pt x="280770" y="651729"/>
                  </a:lnTo>
                  <a:lnTo>
                    <a:pt x="235875" y="680638"/>
                  </a:lnTo>
                  <a:lnTo>
                    <a:pt x="190122" y="696250"/>
                  </a:lnTo>
                  <a:lnTo>
                    <a:pt x="139521" y="697106"/>
                  </a:lnTo>
                  <a:lnTo>
                    <a:pt x="78426" y="685745"/>
                  </a:lnTo>
                  <a:lnTo>
                    <a:pt x="27537" y="662184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90880" y="4127171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204331" y="5589"/>
                  </a:lnTo>
                  <a:lnTo>
                    <a:pt x="145654" y="4664"/>
                  </a:lnTo>
                  <a:lnTo>
                    <a:pt x="90903" y="9370"/>
                  </a:lnTo>
                  <a:lnTo>
                    <a:pt x="31302" y="114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717181" y="4232455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31586"/>
                  </a:moveTo>
                  <a:lnTo>
                    <a:pt x="241770" y="16932"/>
                  </a:lnTo>
                  <a:lnTo>
                    <a:pt x="183155" y="11794"/>
                  </a:lnTo>
                  <a:lnTo>
                    <a:pt x="131347" y="10904"/>
                  </a:lnTo>
                  <a:lnTo>
                    <a:pt x="75572" y="9470"/>
                  </a:lnTo>
                  <a:lnTo>
                    <a:pt x="26626" y="22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656396" y="3384731"/>
            <a:ext cx="3216569" cy="1384666"/>
            <a:chOff x="5656396" y="3384731"/>
            <a:chExt cx="3216569" cy="1384666"/>
          </a:xfrm>
        </p:grpSpPr>
        <p:sp>
          <p:nvSpPr>
            <p:cNvPr id="59" name="Freeform 58"/>
            <p:cNvSpPr/>
            <p:nvPr/>
          </p:nvSpPr>
          <p:spPr>
            <a:xfrm>
              <a:off x="7317306" y="4127171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4468" y="16788"/>
                  </a:lnTo>
                  <a:lnTo>
                    <a:pt x="83060" y="23333"/>
                  </a:lnTo>
                  <a:lnTo>
                    <a:pt x="27845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59949" y="3817136"/>
              <a:ext cx="381556" cy="495543"/>
            </a:xfrm>
            <a:custGeom>
              <a:avLst/>
              <a:gdLst/>
              <a:ahLst/>
              <a:cxnLst/>
              <a:rect l="0" t="0" r="0" b="0"/>
              <a:pathLst>
                <a:path w="381556" h="495543">
                  <a:moveTo>
                    <a:pt x="268009" y="46822"/>
                  </a:moveTo>
                  <a:lnTo>
                    <a:pt x="209393" y="37757"/>
                  </a:lnTo>
                  <a:lnTo>
                    <a:pt x="149676" y="25034"/>
                  </a:lnTo>
                  <a:lnTo>
                    <a:pt x="95546" y="11583"/>
                  </a:lnTo>
                  <a:lnTo>
                    <a:pt x="40964" y="0"/>
                  </a:lnTo>
                  <a:lnTo>
                    <a:pt x="17362" y="1836"/>
                  </a:lnTo>
                  <a:lnTo>
                    <a:pt x="9664" y="7473"/>
                  </a:lnTo>
                  <a:lnTo>
                    <a:pt x="4532" y="15910"/>
                  </a:lnTo>
                  <a:lnTo>
                    <a:pt x="0" y="36593"/>
                  </a:lnTo>
                  <a:lnTo>
                    <a:pt x="9523" y="94565"/>
                  </a:lnTo>
                  <a:lnTo>
                    <a:pt x="15349" y="147846"/>
                  </a:lnTo>
                  <a:lnTo>
                    <a:pt x="29828" y="204189"/>
                  </a:lnTo>
                  <a:lnTo>
                    <a:pt x="34353" y="209055"/>
                  </a:lnTo>
                  <a:lnTo>
                    <a:pt x="39708" y="209960"/>
                  </a:lnTo>
                  <a:lnTo>
                    <a:pt x="51898" y="204726"/>
                  </a:lnTo>
                  <a:lnTo>
                    <a:pt x="74255" y="189795"/>
                  </a:lnTo>
                  <a:lnTo>
                    <a:pt x="96889" y="181335"/>
                  </a:lnTo>
                  <a:lnTo>
                    <a:pt x="119426" y="179915"/>
                  </a:lnTo>
                  <a:lnTo>
                    <a:pt x="180332" y="185535"/>
                  </a:lnTo>
                  <a:lnTo>
                    <a:pt x="241559" y="212936"/>
                  </a:lnTo>
                  <a:lnTo>
                    <a:pt x="304061" y="253985"/>
                  </a:lnTo>
                  <a:lnTo>
                    <a:pt x="348504" y="305071"/>
                  </a:lnTo>
                  <a:lnTo>
                    <a:pt x="372341" y="361215"/>
                  </a:lnTo>
                  <a:lnTo>
                    <a:pt x="380421" y="396949"/>
                  </a:lnTo>
                  <a:lnTo>
                    <a:pt x="381555" y="410092"/>
                  </a:lnTo>
                  <a:lnTo>
                    <a:pt x="376576" y="430934"/>
                  </a:lnTo>
                  <a:lnTo>
                    <a:pt x="354316" y="463377"/>
                  </a:lnTo>
                  <a:lnTo>
                    <a:pt x="328677" y="485191"/>
                  </a:lnTo>
                  <a:lnTo>
                    <a:pt x="305891" y="493167"/>
                  </a:lnTo>
                  <a:lnTo>
                    <a:pt x="280167" y="495542"/>
                  </a:lnTo>
                  <a:lnTo>
                    <a:pt x="225523" y="490654"/>
                  </a:lnTo>
                  <a:lnTo>
                    <a:pt x="198824" y="487406"/>
                  </a:lnTo>
                  <a:lnTo>
                    <a:pt x="142262" y="465396"/>
                  </a:lnTo>
                  <a:lnTo>
                    <a:pt x="87614" y="434413"/>
                  </a:lnTo>
                  <a:lnTo>
                    <a:pt x="36382" y="404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130567" y="3821844"/>
              <a:ext cx="253265" cy="491690"/>
            </a:xfrm>
            <a:custGeom>
              <a:avLst/>
              <a:gdLst/>
              <a:ahLst/>
              <a:cxnLst/>
              <a:rect l="0" t="0" r="0" b="0"/>
              <a:pathLst>
                <a:path w="253265" h="491690">
                  <a:moveTo>
                    <a:pt x="176417" y="0"/>
                  </a:moveTo>
                  <a:lnTo>
                    <a:pt x="138044" y="29309"/>
                  </a:lnTo>
                  <a:lnTo>
                    <a:pt x="95720" y="84953"/>
                  </a:lnTo>
                  <a:lnTo>
                    <a:pt x="53586" y="143987"/>
                  </a:lnTo>
                  <a:lnTo>
                    <a:pt x="33915" y="196075"/>
                  </a:lnTo>
                  <a:lnTo>
                    <a:pt x="18764" y="247611"/>
                  </a:lnTo>
                  <a:lnTo>
                    <a:pt x="4506" y="307834"/>
                  </a:lnTo>
                  <a:lnTo>
                    <a:pt x="0" y="365960"/>
                  </a:lnTo>
                  <a:lnTo>
                    <a:pt x="9162" y="426315"/>
                  </a:lnTo>
                  <a:lnTo>
                    <a:pt x="16684" y="449176"/>
                  </a:lnTo>
                  <a:lnTo>
                    <a:pt x="27825" y="467136"/>
                  </a:lnTo>
                  <a:lnTo>
                    <a:pt x="43696" y="479797"/>
                  </a:lnTo>
                  <a:lnTo>
                    <a:pt x="63618" y="488154"/>
                  </a:lnTo>
                  <a:lnTo>
                    <a:pt x="99971" y="491689"/>
                  </a:lnTo>
                  <a:lnTo>
                    <a:pt x="133490" y="484678"/>
                  </a:lnTo>
                  <a:lnTo>
                    <a:pt x="154999" y="474336"/>
                  </a:lnTo>
                  <a:lnTo>
                    <a:pt x="218316" y="417263"/>
                  </a:lnTo>
                  <a:lnTo>
                    <a:pt x="240825" y="387236"/>
                  </a:lnTo>
                  <a:lnTo>
                    <a:pt x="251056" y="362398"/>
                  </a:lnTo>
                  <a:lnTo>
                    <a:pt x="253264" y="338881"/>
                  </a:lnTo>
                  <a:lnTo>
                    <a:pt x="245149" y="295187"/>
                  </a:lnTo>
                  <a:lnTo>
                    <a:pt x="230058" y="268917"/>
                  </a:lnTo>
                  <a:lnTo>
                    <a:pt x="214295" y="256779"/>
                  </a:lnTo>
                  <a:lnTo>
                    <a:pt x="205179" y="251905"/>
                  </a:lnTo>
                  <a:lnTo>
                    <a:pt x="185691" y="249608"/>
                  </a:lnTo>
                  <a:lnTo>
                    <a:pt x="165331" y="253657"/>
                  </a:lnTo>
                  <a:lnTo>
                    <a:pt x="103838" y="288481"/>
                  </a:lnTo>
                  <a:lnTo>
                    <a:pt x="58671" y="329955"/>
                  </a:lnTo>
                  <a:lnTo>
                    <a:pt x="3954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56396" y="3384731"/>
              <a:ext cx="3216569" cy="1384666"/>
            </a:xfrm>
            <a:custGeom>
              <a:avLst/>
              <a:gdLst/>
              <a:ahLst/>
              <a:cxnLst/>
              <a:rect l="0" t="0" r="0" b="0"/>
              <a:pathLst>
                <a:path w="3216569" h="1384666">
                  <a:moveTo>
                    <a:pt x="2397904" y="131787"/>
                  </a:moveTo>
                  <a:lnTo>
                    <a:pt x="2344029" y="104276"/>
                  </a:lnTo>
                  <a:lnTo>
                    <a:pt x="2292457" y="86238"/>
                  </a:lnTo>
                  <a:lnTo>
                    <a:pt x="2244218" y="75657"/>
                  </a:lnTo>
                  <a:lnTo>
                    <a:pt x="2190252" y="61601"/>
                  </a:lnTo>
                  <a:lnTo>
                    <a:pt x="2129487" y="44050"/>
                  </a:lnTo>
                  <a:lnTo>
                    <a:pt x="2073525" y="30012"/>
                  </a:lnTo>
                  <a:lnTo>
                    <a:pt x="2010479" y="19093"/>
                  </a:lnTo>
                  <a:lnTo>
                    <a:pt x="1947029" y="11000"/>
                  </a:lnTo>
                  <a:lnTo>
                    <a:pt x="1895554" y="7091"/>
                  </a:lnTo>
                  <a:lnTo>
                    <a:pt x="1843257" y="5933"/>
                  </a:lnTo>
                  <a:lnTo>
                    <a:pt x="1790718" y="0"/>
                  </a:lnTo>
                  <a:lnTo>
                    <a:pt x="1732517" y="2012"/>
                  </a:lnTo>
                  <a:lnTo>
                    <a:pt x="1676408" y="4428"/>
                  </a:lnTo>
                  <a:lnTo>
                    <a:pt x="1617149" y="5144"/>
                  </a:lnTo>
                  <a:lnTo>
                    <a:pt x="1560726" y="5356"/>
                  </a:lnTo>
                  <a:lnTo>
                    <a:pt x="1501374" y="5419"/>
                  </a:lnTo>
                  <a:lnTo>
                    <a:pt x="1439335" y="11026"/>
                  </a:lnTo>
                  <a:lnTo>
                    <a:pt x="1382088" y="14508"/>
                  </a:lnTo>
                  <a:lnTo>
                    <a:pt x="1322492" y="21128"/>
                  </a:lnTo>
                  <a:lnTo>
                    <a:pt x="1260381" y="30499"/>
                  </a:lnTo>
                  <a:lnTo>
                    <a:pt x="1197524" y="40684"/>
                  </a:lnTo>
                  <a:lnTo>
                    <a:pt x="1134446" y="51111"/>
                  </a:lnTo>
                  <a:lnTo>
                    <a:pt x="1071302" y="67199"/>
                  </a:lnTo>
                  <a:lnTo>
                    <a:pt x="1008139" y="86783"/>
                  </a:lnTo>
                  <a:lnTo>
                    <a:pt x="944970" y="107404"/>
                  </a:lnTo>
                  <a:lnTo>
                    <a:pt x="881801" y="128332"/>
                  </a:lnTo>
                  <a:lnTo>
                    <a:pt x="818630" y="149350"/>
                  </a:lnTo>
                  <a:lnTo>
                    <a:pt x="761048" y="170396"/>
                  </a:lnTo>
                  <a:lnTo>
                    <a:pt x="701353" y="197039"/>
                  </a:lnTo>
                  <a:lnTo>
                    <a:pt x="644801" y="227160"/>
                  </a:lnTo>
                  <a:lnTo>
                    <a:pt x="591000" y="252722"/>
                  </a:lnTo>
                  <a:lnTo>
                    <a:pt x="532425" y="280703"/>
                  </a:lnTo>
                  <a:lnTo>
                    <a:pt x="481795" y="311221"/>
                  </a:lnTo>
                  <a:lnTo>
                    <a:pt x="431568" y="348079"/>
                  </a:lnTo>
                  <a:lnTo>
                    <a:pt x="379641" y="383047"/>
                  </a:lnTo>
                  <a:lnTo>
                    <a:pt x="318099" y="434709"/>
                  </a:lnTo>
                  <a:lnTo>
                    <a:pt x="260881" y="486854"/>
                  </a:lnTo>
                  <a:lnTo>
                    <a:pt x="210108" y="536886"/>
                  </a:lnTo>
                  <a:lnTo>
                    <a:pt x="160218" y="590659"/>
                  </a:lnTo>
                  <a:lnTo>
                    <a:pt x="112246" y="652695"/>
                  </a:lnTo>
                  <a:lnTo>
                    <a:pt x="71902" y="713247"/>
                  </a:lnTo>
                  <a:lnTo>
                    <a:pt x="37286" y="772954"/>
                  </a:lnTo>
                  <a:lnTo>
                    <a:pt x="15584" y="826527"/>
                  </a:lnTo>
                  <a:lnTo>
                    <a:pt x="2210" y="879499"/>
                  </a:lnTo>
                  <a:lnTo>
                    <a:pt x="0" y="931619"/>
                  </a:lnTo>
                  <a:lnTo>
                    <a:pt x="9141" y="988689"/>
                  </a:lnTo>
                  <a:lnTo>
                    <a:pt x="25060" y="1038451"/>
                  </a:lnTo>
                  <a:lnTo>
                    <a:pt x="56292" y="1090900"/>
                  </a:lnTo>
                  <a:lnTo>
                    <a:pt x="113190" y="1152817"/>
                  </a:lnTo>
                  <a:lnTo>
                    <a:pt x="167941" y="1202170"/>
                  </a:lnTo>
                  <a:lnTo>
                    <a:pt x="221899" y="1228944"/>
                  </a:lnTo>
                  <a:lnTo>
                    <a:pt x="280736" y="1253729"/>
                  </a:lnTo>
                  <a:lnTo>
                    <a:pt x="334195" y="1272230"/>
                  </a:lnTo>
                  <a:lnTo>
                    <a:pt x="390064" y="1293022"/>
                  </a:lnTo>
                  <a:lnTo>
                    <a:pt x="416417" y="1302998"/>
                  </a:lnTo>
                  <a:lnTo>
                    <a:pt x="468342" y="1315641"/>
                  </a:lnTo>
                  <a:lnTo>
                    <a:pt x="518330" y="1334386"/>
                  </a:lnTo>
                  <a:lnTo>
                    <a:pt x="573264" y="1342119"/>
                  </a:lnTo>
                  <a:lnTo>
                    <a:pt x="629176" y="1350578"/>
                  </a:lnTo>
                  <a:lnTo>
                    <a:pt x="685280" y="1358185"/>
                  </a:lnTo>
                  <a:lnTo>
                    <a:pt x="741423" y="1363717"/>
                  </a:lnTo>
                  <a:lnTo>
                    <a:pt x="797573" y="1371742"/>
                  </a:lnTo>
                  <a:lnTo>
                    <a:pt x="853725" y="1373674"/>
                  </a:lnTo>
                  <a:lnTo>
                    <a:pt x="909877" y="1375225"/>
                  </a:lnTo>
                  <a:lnTo>
                    <a:pt x="966029" y="1382464"/>
                  </a:lnTo>
                  <a:lnTo>
                    <a:pt x="1027770" y="1384241"/>
                  </a:lnTo>
                  <a:lnTo>
                    <a:pt x="1089055" y="1384592"/>
                  </a:lnTo>
                  <a:lnTo>
                    <a:pt x="1137922" y="1384653"/>
                  </a:lnTo>
                  <a:lnTo>
                    <a:pt x="1200068" y="1381553"/>
                  </a:lnTo>
                  <a:lnTo>
                    <a:pt x="1251013" y="1379463"/>
                  </a:lnTo>
                  <a:lnTo>
                    <a:pt x="1303152" y="1380013"/>
                  </a:lnTo>
                  <a:lnTo>
                    <a:pt x="1352526" y="1379006"/>
                  </a:lnTo>
                  <a:lnTo>
                    <a:pt x="1399911" y="1382998"/>
                  </a:lnTo>
                  <a:lnTo>
                    <a:pt x="1450995" y="1384180"/>
                  </a:lnTo>
                  <a:lnTo>
                    <a:pt x="1503176" y="1384530"/>
                  </a:lnTo>
                  <a:lnTo>
                    <a:pt x="1555682" y="1384634"/>
                  </a:lnTo>
                  <a:lnTo>
                    <a:pt x="1608284" y="1384665"/>
                  </a:lnTo>
                  <a:lnTo>
                    <a:pt x="1657795" y="1381555"/>
                  </a:lnTo>
                  <a:lnTo>
                    <a:pt x="1705220" y="1376344"/>
                  </a:lnTo>
                  <a:lnTo>
                    <a:pt x="1768058" y="1374583"/>
                  </a:lnTo>
                  <a:lnTo>
                    <a:pt x="1816919" y="1368688"/>
                  </a:lnTo>
                  <a:lnTo>
                    <a:pt x="1868442" y="1365122"/>
                  </a:lnTo>
                  <a:lnTo>
                    <a:pt x="1931018" y="1355512"/>
                  </a:lnTo>
                  <a:lnTo>
                    <a:pt x="1981278" y="1346920"/>
                  </a:lnTo>
                  <a:lnTo>
                    <a:pt x="2033214" y="1342685"/>
                  </a:lnTo>
                  <a:lnTo>
                    <a:pt x="2084478" y="1335711"/>
                  </a:lnTo>
                  <a:lnTo>
                    <a:pt x="2147433" y="1329642"/>
                  </a:lnTo>
                  <a:lnTo>
                    <a:pt x="2210258" y="1317525"/>
                  </a:lnTo>
                  <a:lnTo>
                    <a:pt x="2259117" y="1307329"/>
                  </a:lnTo>
                  <a:lnTo>
                    <a:pt x="2310639" y="1296899"/>
                  </a:lnTo>
                  <a:lnTo>
                    <a:pt x="2373215" y="1282894"/>
                  </a:lnTo>
                  <a:lnTo>
                    <a:pt x="2422305" y="1272371"/>
                  </a:lnTo>
                  <a:lnTo>
                    <a:pt x="2484526" y="1255216"/>
                  </a:lnTo>
                  <a:lnTo>
                    <a:pt x="2547206" y="1235233"/>
                  </a:lnTo>
                  <a:lnTo>
                    <a:pt x="2604647" y="1218851"/>
                  </a:lnTo>
                  <a:lnTo>
                    <a:pt x="2661054" y="1197417"/>
                  </a:lnTo>
                  <a:lnTo>
                    <a:pt x="2722846" y="1175983"/>
                  </a:lnTo>
                  <a:lnTo>
                    <a:pt x="2782971" y="1156454"/>
                  </a:lnTo>
                  <a:lnTo>
                    <a:pt x="2839907" y="1131280"/>
                  </a:lnTo>
                  <a:lnTo>
                    <a:pt x="2896215" y="1098188"/>
                  </a:lnTo>
                  <a:lnTo>
                    <a:pt x="2954986" y="1058926"/>
                  </a:lnTo>
                  <a:lnTo>
                    <a:pt x="3008435" y="1022113"/>
                  </a:lnTo>
                  <a:lnTo>
                    <a:pt x="3064481" y="970370"/>
                  </a:lnTo>
                  <a:lnTo>
                    <a:pt x="3123638" y="908484"/>
                  </a:lnTo>
                  <a:lnTo>
                    <a:pt x="3163301" y="847513"/>
                  </a:lnTo>
                  <a:lnTo>
                    <a:pt x="3187262" y="784535"/>
                  </a:lnTo>
                  <a:lnTo>
                    <a:pt x="3205053" y="721164"/>
                  </a:lnTo>
                  <a:lnTo>
                    <a:pt x="3214437" y="665556"/>
                  </a:lnTo>
                  <a:lnTo>
                    <a:pt x="3216568" y="608135"/>
                  </a:lnTo>
                  <a:lnTo>
                    <a:pt x="3207400" y="546155"/>
                  </a:lnTo>
                  <a:lnTo>
                    <a:pt x="3194595" y="497108"/>
                  </a:lnTo>
                  <a:lnTo>
                    <a:pt x="3169753" y="438081"/>
                  </a:lnTo>
                  <a:lnTo>
                    <a:pt x="3137126" y="375197"/>
                  </a:lnTo>
                  <a:lnTo>
                    <a:pt x="3088764" y="320331"/>
                  </a:lnTo>
                  <a:lnTo>
                    <a:pt x="3029261" y="265279"/>
                  </a:lnTo>
                  <a:lnTo>
                    <a:pt x="2966412" y="213595"/>
                  </a:lnTo>
                  <a:lnTo>
                    <a:pt x="2913797" y="177554"/>
                  </a:lnTo>
                  <a:lnTo>
                    <a:pt x="2852824" y="142334"/>
                  </a:lnTo>
                  <a:lnTo>
                    <a:pt x="2816575" y="124383"/>
                  </a:lnTo>
                  <a:lnTo>
                    <a:pt x="2762404" y="107837"/>
                  </a:lnTo>
                  <a:lnTo>
                    <a:pt x="2699408" y="86069"/>
                  </a:lnTo>
                  <a:lnTo>
                    <a:pt x="2637572" y="69290"/>
                  </a:lnTo>
                  <a:lnTo>
                    <a:pt x="2583560" y="61407"/>
                  </a:lnTo>
                  <a:lnTo>
                    <a:pt x="2526223" y="55951"/>
                  </a:lnTo>
                  <a:lnTo>
                    <a:pt x="2469070" y="46926"/>
                  </a:lnTo>
                  <a:lnTo>
                    <a:pt x="2407682" y="39963"/>
                  </a:lnTo>
                  <a:lnTo>
                    <a:pt x="2345039" y="34780"/>
                  </a:lnTo>
                  <a:lnTo>
                    <a:pt x="2300709" y="31351"/>
                  </a:lnTo>
                  <a:lnTo>
                    <a:pt x="2249812" y="33726"/>
                  </a:lnTo>
                  <a:lnTo>
                    <a:pt x="2197863" y="37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00082" y="226037"/>
            <a:ext cx="2642654" cy="656260"/>
            <a:chOff x="400082" y="226037"/>
            <a:chExt cx="2642654" cy="656260"/>
          </a:xfrm>
        </p:grpSpPr>
        <p:sp>
          <p:nvSpPr>
            <p:cNvPr id="2" name="Freeform 1"/>
            <p:cNvSpPr/>
            <p:nvPr/>
          </p:nvSpPr>
          <p:spPr>
            <a:xfrm>
              <a:off x="400082" y="226037"/>
              <a:ext cx="396661" cy="647829"/>
            </a:xfrm>
            <a:custGeom>
              <a:avLst/>
              <a:gdLst/>
              <a:ahLst/>
              <a:cxnLst/>
              <a:rect l="0" t="0" r="0" b="0"/>
              <a:pathLst>
                <a:path w="396661" h="647829">
                  <a:moveTo>
                    <a:pt x="0" y="5589"/>
                  </a:moveTo>
                  <a:lnTo>
                    <a:pt x="57264" y="5589"/>
                  </a:lnTo>
                  <a:lnTo>
                    <a:pt x="106655" y="5589"/>
                  </a:lnTo>
                  <a:lnTo>
                    <a:pt x="155214" y="5589"/>
                  </a:lnTo>
                  <a:lnTo>
                    <a:pt x="213544" y="5589"/>
                  </a:lnTo>
                  <a:lnTo>
                    <a:pt x="270126" y="5589"/>
                  </a:lnTo>
                  <a:lnTo>
                    <a:pt x="326363" y="5589"/>
                  </a:lnTo>
                  <a:lnTo>
                    <a:pt x="382532" y="0"/>
                  </a:lnTo>
                  <a:lnTo>
                    <a:pt x="390722" y="3033"/>
                  </a:lnTo>
                  <a:lnTo>
                    <a:pt x="395012" y="9734"/>
                  </a:lnTo>
                  <a:lnTo>
                    <a:pt x="396660" y="28489"/>
                  </a:lnTo>
                  <a:lnTo>
                    <a:pt x="393492" y="48522"/>
                  </a:lnTo>
                  <a:lnTo>
                    <a:pt x="358835" y="103573"/>
                  </a:lnTo>
                  <a:lnTo>
                    <a:pt x="335653" y="157135"/>
                  </a:lnTo>
                  <a:lnTo>
                    <a:pt x="311404" y="220011"/>
                  </a:lnTo>
                  <a:lnTo>
                    <a:pt x="284084" y="278705"/>
                  </a:lnTo>
                  <a:lnTo>
                    <a:pt x="256157" y="335359"/>
                  </a:lnTo>
                  <a:lnTo>
                    <a:pt x="230450" y="391610"/>
                  </a:lnTo>
                  <a:lnTo>
                    <a:pt x="219827" y="444662"/>
                  </a:lnTo>
                  <a:lnTo>
                    <a:pt x="202214" y="498848"/>
                  </a:lnTo>
                  <a:lnTo>
                    <a:pt x="165691" y="555181"/>
                  </a:lnTo>
                  <a:lnTo>
                    <a:pt x="138861" y="614903"/>
                  </a:lnTo>
                  <a:lnTo>
                    <a:pt x="126342" y="6478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71873" y="596988"/>
              <a:ext cx="372038" cy="245292"/>
            </a:xfrm>
            <a:custGeom>
              <a:avLst/>
              <a:gdLst/>
              <a:ahLst/>
              <a:cxnLst/>
              <a:rect l="0" t="0" r="0" b="0"/>
              <a:pathLst>
                <a:path w="372038" h="245292">
                  <a:moveTo>
                    <a:pt x="7235" y="108421"/>
                  </a:moveTo>
                  <a:lnTo>
                    <a:pt x="0" y="135977"/>
                  </a:lnTo>
                  <a:lnTo>
                    <a:pt x="477" y="189080"/>
                  </a:lnTo>
                  <a:lnTo>
                    <a:pt x="6345" y="243868"/>
                  </a:lnTo>
                  <a:lnTo>
                    <a:pt x="7157" y="185717"/>
                  </a:lnTo>
                  <a:lnTo>
                    <a:pt x="10339" y="132615"/>
                  </a:lnTo>
                  <a:lnTo>
                    <a:pt x="16804" y="110985"/>
                  </a:lnTo>
                  <a:lnTo>
                    <a:pt x="46638" y="70616"/>
                  </a:lnTo>
                  <a:lnTo>
                    <a:pt x="66472" y="62373"/>
                  </a:lnTo>
                  <a:lnTo>
                    <a:pt x="78312" y="60175"/>
                  </a:lnTo>
                  <a:lnTo>
                    <a:pt x="100826" y="63971"/>
                  </a:lnTo>
                  <a:lnTo>
                    <a:pt x="121361" y="74628"/>
                  </a:lnTo>
                  <a:lnTo>
                    <a:pt x="138286" y="91062"/>
                  </a:lnTo>
                  <a:lnTo>
                    <a:pt x="155380" y="120045"/>
                  </a:lnTo>
                  <a:lnTo>
                    <a:pt x="162264" y="156449"/>
                  </a:lnTo>
                  <a:lnTo>
                    <a:pt x="162061" y="161496"/>
                  </a:lnTo>
                  <a:lnTo>
                    <a:pt x="160755" y="161352"/>
                  </a:lnTo>
                  <a:lnTo>
                    <a:pt x="158715" y="157746"/>
                  </a:lnTo>
                  <a:lnTo>
                    <a:pt x="159567" y="144381"/>
                  </a:lnTo>
                  <a:lnTo>
                    <a:pt x="170911" y="81610"/>
                  </a:lnTo>
                  <a:lnTo>
                    <a:pt x="205567" y="18917"/>
                  </a:lnTo>
                  <a:lnTo>
                    <a:pt x="230947" y="2223"/>
                  </a:lnTo>
                  <a:lnTo>
                    <a:pt x="253672" y="0"/>
                  </a:lnTo>
                  <a:lnTo>
                    <a:pt x="278200" y="4082"/>
                  </a:lnTo>
                  <a:lnTo>
                    <a:pt x="310569" y="19534"/>
                  </a:lnTo>
                  <a:lnTo>
                    <a:pt x="327664" y="32261"/>
                  </a:lnTo>
                  <a:lnTo>
                    <a:pt x="344853" y="58169"/>
                  </a:lnTo>
                  <a:lnTo>
                    <a:pt x="367207" y="106770"/>
                  </a:lnTo>
                  <a:lnTo>
                    <a:pt x="372037" y="146406"/>
                  </a:lnTo>
                  <a:lnTo>
                    <a:pt x="366335" y="208223"/>
                  </a:lnTo>
                  <a:lnTo>
                    <a:pt x="365204" y="2452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68704" y="536953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5214"/>
                  </a:lnTo>
                  <a:lnTo>
                    <a:pt x="0" y="19299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2891" y="63170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94149" y="8334"/>
                  </a:lnTo>
                  <a:lnTo>
                    <a:pt x="142725" y="10095"/>
                  </a:lnTo>
                  <a:lnTo>
                    <a:pt x="81879" y="18805"/>
                  </a:lnTo>
                  <a:lnTo>
                    <a:pt x="18408" y="2076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97180" y="249540"/>
              <a:ext cx="197950" cy="632757"/>
            </a:xfrm>
            <a:custGeom>
              <a:avLst/>
              <a:gdLst/>
              <a:ahLst/>
              <a:cxnLst/>
              <a:rect l="0" t="0" r="0" b="0"/>
              <a:pathLst>
                <a:path w="197950" h="632757">
                  <a:moveTo>
                    <a:pt x="166364" y="118957"/>
                  </a:moveTo>
                  <a:lnTo>
                    <a:pt x="150723" y="136938"/>
                  </a:lnTo>
                  <a:lnTo>
                    <a:pt x="125931" y="188698"/>
                  </a:lnTo>
                  <a:lnTo>
                    <a:pt x="99322" y="242394"/>
                  </a:lnTo>
                  <a:lnTo>
                    <a:pt x="74655" y="294941"/>
                  </a:lnTo>
                  <a:lnTo>
                    <a:pt x="52582" y="345052"/>
                  </a:lnTo>
                  <a:lnTo>
                    <a:pt x="34097" y="406076"/>
                  </a:lnTo>
                  <a:lnTo>
                    <a:pt x="19181" y="460591"/>
                  </a:lnTo>
                  <a:lnTo>
                    <a:pt x="8500" y="509911"/>
                  </a:lnTo>
                  <a:lnTo>
                    <a:pt x="0" y="573389"/>
                  </a:lnTo>
                  <a:lnTo>
                    <a:pt x="5077" y="596227"/>
                  </a:lnTo>
                  <a:lnTo>
                    <a:pt x="16302" y="614177"/>
                  </a:lnTo>
                  <a:lnTo>
                    <a:pt x="32989" y="629953"/>
                  </a:lnTo>
                  <a:lnTo>
                    <a:pt x="41182" y="632756"/>
                  </a:lnTo>
                  <a:lnTo>
                    <a:pt x="48984" y="632286"/>
                  </a:lnTo>
                  <a:lnTo>
                    <a:pt x="63892" y="625523"/>
                  </a:lnTo>
                  <a:lnTo>
                    <a:pt x="85439" y="607392"/>
                  </a:lnTo>
                  <a:lnTo>
                    <a:pt x="133807" y="550063"/>
                  </a:lnTo>
                  <a:lnTo>
                    <a:pt x="158292" y="497909"/>
                  </a:lnTo>
                  <a:lnTo>
                    <a:pt x="163972" y="460786"/>
                  </a:lnTo>
                  <a:lnTo>
                    <a:pt x="157486" y="400255"/>
                  </a:lnTo>
                  <a:lnTo>
                    <a:pt x="141820" y="352077"/>
                  </a:lnTo>
                  <a:lnTo>
                    <a:pt x="110953" y="308765"/>
                  </a:lnTo>
                  <a:lnTo>
                    <a:pt x="55896" y="250914"/>
                  </a:lnTo>
                  <a:lnTo>
                    <a:pt x="27516" y="219978"/>
                  </a:lnTo>
                  <a:lnTo>
                    <a:pt x="5591" y="171038"/>
                  </a:lnTo>
                  <a:lnTo>
                    <a:pt x="184" y="134258"/>
                  </a:lnTo>
                  <a:lnTo>
                    <a:pt x="4171" y="99314"/>
                  </a:lnTo>
                  <a:lnTo>
                    <a:pt x="12780" y="80591"/>
                  </a:lnTo>
                  <a:lnTo>
                    <a:pt x="54051" y="26725"/>
                  </a:lnTo>
                  <a:lnTo>
                    <a:pt x="83173" y="7011"/>
                  </a:lnTo>
                  <a:lnTo>
                    <a:pt x="93356" y="2212"/>
                  </a:lnTo>
                  <a:lnTo>
                    <a:pt x="117148" y="0"/>
                  </a:lnTo>
                  <a:lnTo>
                    <a:pt x="140981" y="4086"/>
                  </a:lnTo>
                  <a:lnTo>
                    <a:pt x="159372" y="13701"/>
                  </a:lnTo>
                  <a:lnTo>
                    <a:pt x="182879" y="37857"/>
                  </a:lnTo>
                  <a:lnTo>
                    <a:pt x="191252" y="60296"/>
                  </a:lnTo>
                  <a:lnTo>
                    <a:pt x="197949" y="1189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58341" y="505367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0"/>
                  </a:lnTo>
                  <a:lnTo>
                    <a:pt x="39595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68870" y="589595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4840" y="0"/>
                  </a:lnTo>
                  <a:lnTo>
                    <a:pt x="64304" y="0"/>
                  </a:lnTo>
                  <a:lnTo>
                    <a:pt x="367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53139" y="322690"/>
              <a:ext cx="338402" cy="498533"/>
            </a:xfrm>
            <a:custGeom>
              <a:avLst/>
              <a:gdLst/>
              <a:ahLst/>
              <a:cxnLst/>
              <a:rect l="0" t="0" r="0" b="0"/>
              <a:pathLst>
                <a:path w="338402" h="498533">
                  <a:moveTo>
                    <a:pt x="0" y="14221"/>
                  </a:moveTo>
                  <a:lnTo>
                    <a:pt x="58617" y="23286"/>
                  </a:lnTo>
                  <a:lnTo>
                    <a:pt x="113961" y="24461"/>
                  </a:lnTo>
                  <a:lnTo>
                    <a:pt x="176886" y="24693"/>
                  </a:lnTo>
                  <a:lnTo>
                    <a:pt x="234722" y="19149"/>
                  </a:lnTo>
                  <a:lnTo>
                    <a:pt x="290037" y="6789"/>
                  </a:lnTo>
                  <a:lnTo>
                    <a:pt x="313739" y="0"/>
                  </a:lnTo>
                  <a:lnTo>
                    <a:pt x="322633" y="1231"/>
                  </a:lnTo>
                  <a:lnTo>
                    <a:pt x="329733" y="5561"/>
                  </a:lnTo>
                  <a:lnTo>
                    <a:pt x="335635" y="11957"/>
                  </a:lnTo>
                  <a:lnTo>
                    <a:pt x="338401" y="19731"/>
                  </a:lnTo>
                  <a:lnTo>
                    <a:pt x="338354" y="37727"/>
                  </a:lnTo>
                  <a:lnTo>
                    <a:pt x="328791" y="87451"/>
                  </a:lnTo>
                  <a:lnTo>
                    <a:pt x="317868" y="135485"/>
                  </a:lnTo>
                  <a:lnTo>
                    <a:pt x="300334" y="186762"/>
                  </a:lnTo>
                  <a:lnTo>
                    <a:pt x="273448" y="250251"/>
                  </a:lnTo>
                  <a:lnTo>
                    <a:pt x="247013" y="310552"/>
                  </a:lnTo>
                  <a:lnTo>
                    <a:pt x="231894" y="370760"/>
                  </a:lnTo>
                  <a:lnTo>
                    <a:pt x="214115" y="433787"/>
                  </a:lnTo>
                  <a:lnTo>
                    <a:pt x="200049" y="474045"/>
                  </a:lnTo>
                  <a:lnTo>
                    <a:pt x="189513" y="498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14443" y="336911"/>
              <a:ext cx="28293" cy="505369"/>
            </a:xfrm>
            <a:custGeom>
              <a:avLst/>
              <a:gdLst/>
              <a:ahLst/>
              <a:cxnLst/>
              <a:rect l="0" t="0" r="0" b="0"/>
              <a:pathLst>
                <a:path w="28293" h="505369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9115"/>
                  </a:lnTo>
                  <a:lnTo>
                    <a:pt x="6345" y="191446"/>
                  </a:lnTo>
                  <a:lnTo>
                    <a:pt x="6840" y="237555"/>
                  </a:lnTo>
                  <a:lnTo>
                    <a:pt x="12707" y="287196"/>
                  </a:lnTo>
                  <a:lnTo>
                    <a:pt x="16266" y="340899"/>
                  </a:lnTo>
                  <a:lnTo>
                    <a:pt x="22909" y="401265"/>
                  </a:lnTo>
                  <a:lnTo>
                    <a:pt x="21108" y="458015"/>
                  </a:lnTo>
                  <a:lnTo>
                    <a:pt x="22370" y="481593"/>
                  </a:lnTo>
                  <a:lnTo>
                    <a:pt x="28292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569575" y="136870"/>
            <a:ext cx="2600540" cy="800167"/>
            <a:chOff x="5569575" y="136870"/>
            <a:chExt cx="2600540" cy="800167"/>
          </a:xfrm>
        </p:grpSpPr>
        <p:sp>
          <p:nvSpPr>
            <p:cNvPr id="12" name="Freeform 11"/>
            <p:cNvSpPr/>
            <p:nvPr/>
          </p:nvSpPr>
          <p:spPr>
            <a:xfrm>
              <a:off x="5706445" y="136870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28681" y="53875"/>
                  </a:lnTo>
                  <a:lnTo>
                    <a:pt x="67042" y="114752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27502" y="136870"/>
              <a:ext cx="252685" cy="379027"/>
            </a:xfrm>
            <a:custGeom>
              <a:avLst/>
              <a:gdLst/>
              <a:ahLst/>
              <a:cxnLst/>
              <a:rect l="0" t="0" r="0" b="0"/>
              <a:pathLst>
                <a:path w="252685" h="379027">
                  <a:moveTo>
                    <a:pt x="252684" y="0"/>
                  </a:moveTo>
                  <a:lnTo>
                    <a:pt x="210022" y="58779"/>
                  </a:lnTo>
                  <a:lnTo>
                    <a:pt x="182386" y="110007"/>
                  </a:lnTo>
                  <a:lnTo>
                    <a:pt x="139051" y="170811"/>
                  </a:lnTo>
                  <a:lnTo>
                    <a:pt x="109226" y="225073"/>
                  </a:lnTo>
                  <a:lnTo>
                    <a:pt x="66719" y="285158"/>
                  </a:lnTo>
                  <a:lnTo>
                    <a:pt x="24570" y="34192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69575" y="484310"/>
              <a:ext cx="526426" cy="31587"/>
            </a:xfrm>
            <a:custGeom>
              <a:avLst/>
              <a:gdLst/>
              <a:ahLst/>
              <a:cxnLst/>
              <a:rect l="0" t="0" r="0" b="0"/>
              <a:pathLst>
                <a:path w="526426" h="31587">
                  <a:moveTo>
                    <a:pt x="526425" y="0"/>
                  </a:moveTo>
                  <a:lnTo>
                    <a:pt x="477495" y="3120"/>
                  </a:lnTo>
                  <a:lnTo>
                    <a:pt x="429648" y="8334"/>
                  </a:lnTo>
                  <a:lnTo>
                    <a:pt x="378427" y="9879"/>
                  </a:lnTo>
                  <a:lnTo>
                    <a:pt x="329326" y="10336"/>
                  </a:lnTo>
                  <a:lnTo>
                    <a:pt x="282022" y="13591"/>
                  </a:lnTo>
                  <a:lnTo>
                    <a:pt x="219225" y="19583"/>
                  </a:lnTo>
                  <a:lnTo>
                    <a:pt x="161760" y="28002"/>
                  </a:lnTo>
                  <a:lnTo>
                    <a:pt x="105349" y="30878"/>
                  </a:lnTo>
                  <a:lnTo>
                    <a:pt x="49145" y="3144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59088" y="585458"/>
              <a:ext cx="209097" cy="351579"/>
            </a:xfrm>
            <a:custGeom>
              <a:avLst/>
              <a:gdLst/>
              <a:ahLst/>
              <a:cxnLst/>
              <a:rect l="0" t="0" r="0" b="0"/>
              <a:pathLst>
                <a:path w="209097" h="351579">
                  <a:moveTo>
                    <a:pt x="0" y="4137"/>
                  </a:moveTo>
                  <a:lnTo>
                    <a:pt x="37477" y="12471"/>
                  </a:lnTo>
                  <a:lnTo>
                    <a:pt x="88901" y="14232"/>
                  </a:lnTo>
                  <a:lnTo>
                    <a:pt x="142950" y="13410"/>
                  </a:lnTo>
                  <a:lnTo>
                    <a:pt x="199456" y="0"/>
                  </a:lnTo>
                  <a:lnTo>
                    <a:pt x="205500" y="1379"/>
                  </a:lnTo>
                  <a:lnTo>
                    <a:pt x="208360" y="5808"/>
                  </a:lnTo>
                  <a:lnTo>
                    <a:pt x="209096" y="12270"/>
                  </a:lnTo>
                  <a:lnTo>
                    <a:pt x="203676" y="28809"/>
                  </a:lnTo>
                  <a:lnTo>
                    <a:pt x="175737" y="86718"/>
                  </a:lnTo>
                  <a:lnTo>
                    <a:pt x="149325" y="149702"/>
                  </a:lnTo>
                  <a:lnTo>
                    <a:pt x="129755" y="201693"/>
                  </a:lnTo>
                  <a:lnTo>
                    <a:pt x="107692" y="257024"/>
                  </a:lnTo>
                  <a:lnTo>
                    <a:pt x="80819" y="317463"/>
                  </a:lnTo>
                  <a:lnTo>
                    <a:pt x="63171" y="3515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29127" y="368497"/>
              <a:ext cx="9071" cy="231628"/>
            </a:xfrm>
            <a:custGeom>
              <a:avLst/>
              <a:gdLst/>
              <a:ahLst/>
              <a:cxnLst/>
              <a:rect l="0" t="0" r="0" b="0"/>
              <a:pathLst>
                <a:path w="9071" h="231628">
                  <a:moveTo>
                    <a:pt x="9070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7645" y="173493"/>
                  </a:lnTo>
                  <a:lnTo>
                    <a:pt x="907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11855" y="46325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88935" y="3120"/>
                  </a:lnTo>
                  <a:lnTo>
                    <a:pt x="129558" y="17959"/>
                  </a:lnTo>
                  <a:lnTo>
                    <a:pt x="68534" y="29560"/>
                  </a:lnTo>
                  <a:lnTo>
                    <a:pt x="12260" y="3131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22466" y="210569"/>
              <a:ext cx="269388" cy="537477"/>
            </a:xfrm>
            <a:custGeom>
              <a:avLst/>
              <a:gdLst/>
              <a:ahLst/>
              <a:cxnLst/>
              <a:rect l="0" t="0" r="0" b="0"/>
              <a:pathLst>
                <a:path w="269388" h="537477">
                  <a:moveTo>
                    <a:pt x="168456" y="0"/>
                  </a:moveTo>
                  <a:lnTo>
                    <a:pt x="122987" y="53875"/>
                  </a:lnTo>
                  <a:lnTo>
                    <a:pt x="87758" y="116626"/>
                  </a:lnTo>
                  <a:lnTo>
                    <a:pt x="66687" y="166227"/>
                  </a:lnTo>
                  <a:lnTo>
                    <a:pt x="40036" y="217969"/>
                  </a:lnTo>
                  <a:lnTo>
                    <a:pt x="16401" y="274553"/>
                  </a:lnTo>
                  <a:lnTo>
                    <a:pt x="5380" y="329744"/>
                  </a:lnTo>
                  <a:lnTo>
                    <a:pt x="2764" y="389381"/>
                  </a:lnTo>
                  <a:lnTo>
                    <a:pt x="10048" y="443446"/>
                  </a:lnTo>
                  <a:lnTo>
                    <a:pt x="26504" y="487281"/>
                  </a:lnTo>
                  <a:lnTo>
                    <a:pt x="39466" y="507468"/>
                  </a:lnTo>
                  <a:lnTo>
                    <a:pt x="71095" y="531987"/>
                  </a:lnTo>
                  <a:lnTo>
                    <a:pt x="93598" y="537476"/>
                  </a:lnTo>
                  <a:lnTo>
                    <a:pt x="142232" y="531468"/>
                  </a:lnTo>
                  <a:lnTo>
                    <a:pt x="199361" y="504184"/>
                  </a:lnTo>
                  <a:lnTo>
                    <a:pt x="219626" y="489634"/>
                  </a:lnTo>
                  <a:lnTo>
                    <a:pt x="251700" y="448578"/>
                  </a:lnTo>
                  <a:lnTo>
                    <a:pt x="263945" y="421637"/>
                  </a:lnTo>
                  <a:lnTo>
                    <a:pt x="269387" y="390165"/>
                  </a:lnTo>
                  <a:lnTo>
                    <a:pt x="265567" y="362920"/>
                  </a:lnTo>
                  <a:lnTo>
                    <a:pt x="254900" y="340282"/>
                  </a:lnTo>
                  <a:lnTo>
                    <a:pt x="238461" y="322423"/>
                  </a:lnTo>
                  <a:lnTo>
                    <a:pt x="209476" y="304803"/>
                  </a:lnTo>
                  <a:lnTo>
                    <a:pt x="189027" y="302365"/>
                  </a:lnTo>
                  <a:lnTo>
                    <a:pt x="128401" y="314512"/>
                  </a:lnTo>
                  <a:lnTo>
                    <a:pt x="65060" y="344679"/>
                  </a:lnTo>
                  <a:lnTo>
                    <a:pt x="29835" y="373325"/>
                  </a:lnTo>
                  <a:lnTo>
                    <a:pt x="6586" y="40532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464704" y="315854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67806" y="11179"/>
                  </a:lnTo>
                  <a:lnTo>
                    <a:pt x="149840" y="16667"/>
                  </a:lnTo>
                  <a:lnTo>
                    <a:pt x="93909" y="27715"/>
                  </a:lnTo>
                  <a:lnTo>
                    <a:pt x="33092" y="3666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475233" y="421139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6425" y="0"/>
                  </a:lnTo>
                  <a:lnTo>
                    <a:pt x="101478" y="0"/>
                  </a:lnTo>
                  <a:lnTo>
                    <a:pt x="46734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929588" y="189512"/>
              <a:ext cx="29957" cy="484312"/>
            </a:xfrm>
            <a:custGeom>
              <a:avLst/>
              <a:gdLst/>
              <a:ahLst/>
              <a:cxnLst/>
              <a:rect l="0" t="0" r="0" b="0"/>
              <a:pathLst>
                <a:path w="29957" h="484312">
                  <a:moveTo>
                    <a:pt x="29956" y="0"/>
                  </a:moveTo>
                  <a:lnTo>
                    <a:pt x="13168" y="63451"/>
                  </a:lnTo>
                  <a:lnTo>
                    <a:pt x="6622" y="121545"/>
                  </a:lnTo>
                  <a:lnTo>
                    <a:pt x="0" y="173098"/>
                  </a:lnTo>
                  <a:lnTo>
                    <a:pt x="4442" y="231183"/>
                  </a:lnTo>
                  <a:lnTo>
                    <a:pt x="1953" y="291721"/>
                  </a:lnTo>
                  <a:lnTo>
                    <a:pt x="7180" y="353765"/>
                  </a:lnTo>
                  <a:lnTo>
                    <a:pt x="8390" y="409366"/>
                  </a:lnTo>
                  <a:lnTo>
                    <a:pt x="8748" y="453527"/>
                  </a:lnTo>
                  <a:lnTo>
                    <a:pt x="8899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159585" y="210569"/>
              <a:ext cx="10530" cy="526426"/>
            </a:xfrm>
            <a:custGeom>
              <a:avLst/>
              <a:gdLst/>
              <a:ahLst/>
              <a:cxnLst/>
              <a:rect l="0" t="0" r="0" b="0"/>
              <a:pathLst>
                <a:path w="10530" h="526426">
                  <a:moveTo>
                    <a:pt x="10529" y="0"/>
                  </a:moveTo>
                  <a:lnTo>
                    <a:pt x="10529" y="52051"/>
                  </a:lnTo>
                  <a:lnTo>
                    <a:pt x="4940" y="111538"/>
                  </a:lnTo>
                  <a:lnTo>
                    <a:pt x="976" y="165489"/>
                  </a:lnTo>
                  <a:lnTo>
                    <a:pt x="289" y="210731"/>
                  </a:lnTo>
                  <a:lnTo>
                    <a:pt x="129" y="251976"/>
                  </a:lnTo>
                  <a:lnTo>
                    <a:pt x="58" y="297603"/>
                  </a:lnTo>
                  <a:lnTo>
                    <a:pt x="18" y="359970"/>
                  </a:lnTo>
                  <a:lnTo>
                    <a:pt x="6" y="417444"/>
                  </a:lnTo>
                  <a:lnTo>
                    <a:pt x="2" y="476977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463461" y="941379"/>
            <a:ext cx="1526633" cy="450592"/>
            <a:chOff x="1463461" y="941379"/>
            <a:chExt cx="1526633" cy="450592"/>
          </a:xfrm>
        </p:grpSpPr>
        <p:sp>
          <p:nvSpPr>
            <p:cNvPr id="24" name="Freeform 23"/>
            <p:cNvSpPr/>
            <p:nvPr/>
          </p:nvSpPr>
          <p:spPr>
            <a:xfrm>
              <a:off x="1463461" y="1242362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31586"/>
                  </a:moveTo>
                  <a:lnTo>
                    <a:pt x="141160" y="20407"/>
                  </a:lnTo>
                  <a:lnTo>
                    <a:pt x="82482" y="8710"/>
                  </a:lnTo>
                  <a:lnTo>
                    <a:pt x="27731" y="17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47642" y="1060650"/>
              <a:ext cx="238902" cy="331321"/>
            </a:xfrm>
            <a:custGeom>
              <a:avLst/>
              <a:gdLst/>
              <a:ahLst/>
              <a:cxnLst/>
              <a:rect l="0" t="0" r="0" b="0"/>
              <a:pathLst>
                <a:path w="238902" h="331321">
                  <a:moveTo>
                    <a:pt x="200130" y="55370"/>
                  </a:moveTo>
                  <a:lnTo>
                    <a:pt x="170821" y="93744"/>
                  </a:lnTo>
                  <a:lnTo>
                    <a:pt x="120767" y="141658"/>
                  </a:lnTo>
                  <a:lnTo>
                    <a:pt x="86481" y="197361"/>
                  </a:lnTo>
                  <a:lnTo>
                    <a:pt x="71959" y="230932"/>
                  </a:lnTo>
                  <a:lnTo>
                    <a:pt x="71426" y="270515"/>
                  </a:lnTo>
                  <a:lnTo>
                    <a:pt x="84266" y="306290"/>
                  </a:lnTo>
                  <a:lnTo>
                    <a:pt x="99502" y="322088"/>
                  </a:lnTo>
                  <a:lnTo>
                    <a:pt x="108478" y="327939"/>
                  </a:lnTo>
                  <a:lnTo>
                    <a:pt x="130930" y="331320"/>
                  </a:lnTo>
                  <a:lnTo>
                    <a:pt x="177882" y="323958"/>
                  </a:lnTo>
                  <a:lnTo>
                    <a:pt x="210305" y="303408"/>
                  </a:lnTo>
                  <a:lnTo>
                    <a:pt x="225319" y="284932"/>
                  </a:lnTo>
                  <a:lnTo>
                    <a:pt x="234722" y="263853"/>
                  </a:lnTo>
                  <a:lnTo>
                    <a:pt x="238901" y="238886"/>
                  </a:lnTo>
                  <a:lnTo>
                    <a:pt x="234519" y="218431"/>
                  </a:lnTo>
                  <a:lnTo>
                    <a:pt x="223602" y="201541"/>
                  </a:lnTo>
                  <a:lnTo>
                    <a:pt x="197726" y="180049"/>
                  </a:lnTo>
                  <a:lnTo>
                    <a:pt x="134408" y="154106"/>
                  </a:lnTo>
                  <a:lnTo>
                    <a:pt x="78137" y="136571"/>
                  </a:lnTo>
                  <a:lnTo>
                    <a:pt x="32533" y="110924"/>
                  </a:lnTo>
                  <a:lnTo>
                    <a:pt x="5932" y="84699"/>
                  </a:lnTo>
                  <a:lnTo>
                    <a:pt x="1644" y="74923"/>
                  </a:lnTo>
                  <a:lnTo>
                    <a:pt x="0" y="54702"/>
                  </a:lnTo>
                  <a:lnTo>
                    <a:pt x="6288" y="37136"/>
                  </a:lnTo>
                  <a:lnTo>
                    <a:pt x="11240" y="29176"/>
                  </a:lnTo>
                  <a:lnTo>
                    <a:pt x="26102" y="17212"/>
                  </a:lnTo>
                  <a:lnTo>
                    <a:pt x="64238" y="0"/>
                  </a:lnTo>
                  <a:lnTo>
                    <a:pt x="87871" y="1905"/>
                  </a:lnTo>
                  <a:lnTo>
                    <a:pt x="135581" y="22193"/>
                  </a:lnTo>
                  <a:lnTo>
                    <a:pt x="151164" y="35165"/>
                  </a:lnTo>
                  <a:lnTo>
                    <a:pt x="168544" y="5537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63668" y="112654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02149" y="941379"/>
              <a:ext cx="187945" cy="370899"/>
            </a:xfrm>
            <a:custGeom>
              <a:avLst/>
              <a:gdLst/>
              <a:ahLst/>
              <a:cxnLst/>
              <a:rect l="0" t="0" r="0" b="0"/>
              <a:pathLst>
                <a:path w="187945" h="370899">
                  <a:moveTo>
                    <a:pt x="187944" y="90413"/>
                  </a:moveTo>
                  <a:lnTo>
                    <a:pt x="163898" y="99989"/>
                  </a:lnTo>
                  <a:lnTo>
                    <a:pt x="128351" y="129817"/>
                  </a:lnTo>
                  <a:lnTo>
                    <a:pt x="93196" y="184004"/>
                  </a:lnTo>
                  <a:lnTo>
                    <a:pt x="59263" y="238829"/>
                  </a:lnTo>
                  <a:lnTo>
                    <a:pt x="37652" y="299500"/>
                  </a:lnTo>
                  <a:lnTo>
                    <a:pt x="32279" y="337718"/>
                  </a:lnTo>
                  <a:lnTo>
                    <a:pt x="35034" y="347700"/>
                  </a:lnTo>
                  <a:lnTo>
                    <a:pt x="40380" y="355524"/>
                  </a:lnTo>
                  <a:lnTo>
                    <a:pt x="47454" y="361911"/>
                  </a:lnTo>
                  <a:lnTo>
                    <a:pt x="67792" y="369006"/>
                  </a:lnTo>
                  <a:lnTo>
                    <a:pt x="79767" y="370898"/>
                  </a:lnTo>
                  <a:lnTo>
                    <a:pt x="102431" y="366762"/>
                  </a:lnTo>
                  <a:lnTo>
                    <a:pt x="155019" y="338545"/>
                  </a:lnTo>
                  <a:lnTo>
                    <a:pt x="171751" y="325086"/>
                  </a:lnTo>
                  <a:lnTo>
                    <a:pt x="180747" y="305067"/>
                  </a:lnTo>
                  <a:lnTo>
                    <a:pt x="183146" y="293177"/>
                  </a:lnTo>
                  <a:lnTo>
                    <a:pt x="179572" y="270608"/>
                  </a:lnTo>
                  <a:lnTo>
                    <a:pt x="164406" y="241290"/>
                  </a:lnTo>
                  <a:lnTo>
                    <a:pt x="130295" y="203175"/>
                  </a:lnTo>
                  <a:lnTo>
                    <a:pt x="71691" y="160644"/>
                  </a:lnTo>
                  <a:lnTo>
                    <a:pt x="17326" y="117323"/>
                  </a:lnTo>
                  <a:lnTo>
                    <a:pt x="2540" y="98864"/>
                  </a:lnTo>
                  <a:lnTo>
                    <a:pt x="0" y="89028"/>
                  </a:lnTo>
                  <a:lnTo>
                    <a:pt x="3418" y="68741"/>
                  </a:lnTo>
                  <a:lnTo>
                    <a:pt x="24085" y="37588"/>
                  </a:lnTo>
                  <a:lnTo>
                    <a:pt x="52436" y="11720"/>
                  </a:lnTo>
                  <a:lnTo>
                    <a:pt x="75855" y="2796"/>
                  </a:lnTo>
                  <a:lnTo>
                    <a:pt x="100692" y="0"/>
                  </a:lnTo>
                  <a:lnTo>
                    <a:pt x="123429" y="2656"/>
                  </a:lnTo>
                  <a:lnTo>
                    <a:pt x="177415" y="2724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84352" y="1933733"/>
            <a:ext cx="810695" cy="563220"/>
            <a:chOff x="684352" y="1933733"/>
            <a:chExt cx="810695" cy="563220"/>
          </a:xfrm>
        </p:grpSpPr>
        <p:sp>
          <p:nvSpPr>
            <p:cNvPr id="29" name="Freeform 28"/>
            <p:cNvSpPr/>
            <p:nvPr/>
          </p:nvSpPr>
          <p:spPr>
            <a:xfrm>
              <a:off x="684352" y="1933733"/>
              <a:ext cx="419191" cy="498350"/>
            </a:xfrm>
            <a:custGeom>
              <a:avLst/>
              <a:gdLst/>
              <a:ahLst/>
              <a:cxnLst/>
              <a:rect l="0" t="0" r="0" b="0"/>
              <a:pathLst>
                <a:path w="419191" h="498350">
                  <a:moveTo>
                    <a:pt x="0" y="129852"/>
                  </a:moveTo>
                  <a:lnTo>
                    <a:pt x="53875" y="102341"/>
                  </a:lnTo>
                  <a:lnTo>
                    <a:pt x="111036" y="84303"/>
                  </a:lnTo>
                  <a:lnTo>
                    <a:pt x="164219" y="77441"/>
                  </a:lnTo>
                  <a:lnTo>
                    <a:pt x="220540" y="62740"/>
                  </a:lnTo>
                  <a:lnTo>
                    <a:pt x="273667" y="45567"/>
                  </a:lnTo>
                  <a:lnTo>
                    <a:pt x="336905" y="24562"/>
                  </a:lnTo>
                  <a:lnTo>
                    <a:pt x="400082" y="3510"/>
                  </a:lnTo>
                  <a:lnTo>
                    <a:pt x="410611" y="0"/>
                  </a:lnTo>
                  <a:lnTo>
                    <a:pt x="416460" y="2340"/>
                  </a:lnTo>
                  <a:lnTo>
                    <a:pt x="419190" y="8579"/>
                  </a:lnTo>
                  <a:lnTo>
                    <a:pt x="419103" y="26820"/>
                  </a:lnTo>
                  <a:lnTo>
                    <a:pt x="415165" y="46625"/>
                  </a:lnTo>
                  <a:lnTo>
                    <a:pt x="379972" y="101518"/>
                  </a:lnTo>
                  <a:lnTo>
                    <a:pt x="345225" y="160479"/>
                  </a:lnTo>
                  <a:lnTo>
                    <a:pt x="317917" y="219543"/>
                  </a:lnTo>
                  <a:lnTo>
                    <a:pt x="280959" y="282823"/>
                  </a:lnTo>
                  <a:lnTo>
                    <a:pt x="254823" y="331545"/>
                  </a:lnTo>
                  <a:lnTo>
                    <a:pt x="230619" y="394820"/>
                  </a:lnTo>
                  <a:lnTo>
                    <a:pt x="202566" y="455080"/>
                  </a:lnTo>
                  <a:lnTo>
                    <a:pt x="178984" y="4983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84435" y="2303999"/>
              <a:ext cx="410612" cy="192954"/>
            </a:xfrm>
            <a:custGeom>
              <a:avLst/>
              <a:gdLst/>
              <a:ahLst/>
              <a:cxnLst/>
              <a:rect l="0" t="0" r="0" b="0"/>
              <a:pathLst>
                <a:path w="410612" h="192954">
                  <a:moveTo>
                    <a:pt x="0" y="43855"/>
                  </a:moveTo>
                  <a:lnTo>
                    <a:pt x="8333" y="101120"/>
                  </a:lnTo>
                  <a:lnTo>
                    <a:pt x="15684" y="156422"/>
                  </a:lnTo>
                  <a:lnTo>
                    <a:pt x="25054" y="190292"/>
                  </a:lnTo>
                  <a:lnTo>
                    <a:pt x="27231" y="192953"/>
                  </a:lnTo>
                  <a:lnTo>
                    <a:pt x="28683" y="190047"/>
                  </a:lnTo>
                  <a:lnTo>
                    <a:pt x="34450" y="129248"/>
                  </a:lnTo>
                  <a:lnTo>
                    <a:pt x="43444" y="69529"/>
                  </a:lnTo>
                  <a:lnTo>
                    <a:pt x="58626" y="42754"/>
                  </a:lnTo>
                  <a:lnTo>
                    <a:pt x="71289" y="27378"/>
                  </a:lnTo>
                  <a:lnTo>
                    <a:pt x="97162" y="11157"/>
                  </a:lnTo>
                  <a:lnTo>
                    <a:pt x="105719" y="10358"/>
                  </a:lnTo>
                  <a:lnTo>
                    <a:pt x="121465" y="15710"/>
                  </a:lnTo>
                  <a:lnTo>
                    <a:pt x="143484" y="31877"/>
                  </a:lnTo>
                  <a:lnTo>
                    <a:pt x="159237" y="57074"/>
                  </a:lnTo>
                  <a:lnTo>
                    <a:pt x="182301" y="117791"/>
                  </a:lnTo>
                  <a:lnTo>
                    <a:pt x="192965" y="149210"/>
                  </a:lnTo>
                  <a:lnTo>
                    <a:pt x="196494" y="150357"/>
                  </a:lnTo>
                  <a:lnTo>
                    <a:pt x="200016" y="145272"/>
                  </a:lnTo>
                  <a:lnTo>
                    <a:pt x="205879" y="125194"/>
                  </a:lnTo>
                  <a:lnTo>
                    <a:pt x="211520" y="88753"/>
                  </a:lnTo>
                  <a:lnTo>
                    <a:pt x="239695" y="28104"/>
                  </a:lnTo>
                  <a:lnTo>
                    <a:pt x="256270" y="10339"/>
                  </a:lnTo>
                  <a:lnTo>
                    <a:pt x="265603" y="3964"/>
                  </a:lnTo>
                  <a:lnTo>
                    <a:pt x="285332" y="0"/>
                  </a:lnTo>
                  <a:lnTo>
                    <a:pt x="332182" y="6987"/>
                  </a:lnTo>
                  <a:lnTo>
                    <a:pt x="361507" y="21883"/>
                  </a:lnTo>
                  <a:lnTo>
                    <a:pt x="374359" y="40719"/>
                  </a:lnTo>
                  <a:lnTo>
                    <a:pt x="392142" y="90939"/>
                  </a:lnTo>
                  <a:lnTo>
                    <a:pt x="407370" y="147383"/>
                  </a:lnTo>
                  <a:lnTo>
                    <a:pt x="410611" y="159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1726673" y="178984"/>
            <a:ext cx="221100" cy="1231835"/>
          </a:xfrm>
          <a:custGeom>
            <a:avLst/>
            <a:gdLst/>
            <a:ahLst/>
            <a:cxnLst/>
            <a:rect l="0" t="0" r="0" b="0"/>
            <a:pathLst>
              <a:path w="221100" h="1231835">
                <a:moveTo>
                  <a:pt x="221099" y="0"/>
                </a:moveTo>
                <a:lnTo>
                  <a:pt x="209646" y="54144"/>
                </a:lnTo>
                <a:lnTo>
                  <a:pt x="196349" y="109091"/>
                </a:lnTo>
                <a:lnTo>
                  <a:pt x="191539" y="156586"/>
                </a:lnTo>
                <a:lnTo>
                  <a:pt x="190113" y="207703"/>
                </a:lnTo>
                <a:lnTo>
                  <a:pt x="189691" y="259893"/>
                </a:lnTo>
                <a:lnTo>
                  <a:pt x="189566" y="312402"/>
                </a:lnTo>
                <a:lnTo>
                  <a:pt x="189529" y="370594"/>
                </a:lnTo>
                <a:lnTo>
                  <a:pt x="189518" y="426700"/>
                </a:lnTo>
                <a:lnTo>
                  <a:pt x="183925" y="485958"/>
                </a:lnTo>
                <a:lnTo>
                  <a:pt x="174859" y="547970"/>
                </a:lnTo>
                <a:lnTo>
                  <a:pt x="164764" y="605208"/>
                </a:lnTo>
                <a:lnTo>
                  <a:pt x="154364" y="659212"/>
                </a:lnTo>
                <a:lnTo>
                  <a:pt x="138284" y="717848"/>
                </a:lnTo>
                <a:lnTo>
                  <a:pt x="124291" y="779675"/>
                </a:lnTo>
                <a:lnTo>
                  <a:pt x="112736" y="836858"/>
                </a:lnTo>
                <a:lnTo>
                  <a:pt x="101904" y="890846"/>
                </a:lnTo>
                <a:lnTo>
                  <a:pt x="91285" y="943887"/>
                </a:lnTo>
                <a:lnTo>
                  <a:pt x="77217" y="1005807"/>
                </a:lnTo>
                <a:lnTo>
                  <a:pt x="63173" y="1059978"/>
                </a:lnTo>
                <a:lnTo>
                  <a:pt x="45624" y="1116743"/>
                </a:lnTo>
                <a:lnTo>
                  <a:pt x="33925" y="1153539"/>
                </a:lnTo>
                <a:lnTo>
                  <a:pt x="5655" y="1209112"/>
                </a:lnTo>
                <a:lnTo>
                  <a:pt x="0" y="1231834"/>
                </a:lnTo>
              </a:path>
            </a:pathLst>
          </a:custGeom>
          <a:ln w="381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1789844" y="1800373"/>
            <a:ext cx="1344636" cy="510643"/>
            <a:chOff x="1789844" y="1800373"/>
            <a:chExt cx="1344636" cy="510643"/>
          </a:xfrm>
        </p:grpSpPr>
        <p:sp>
          <p:nvSpPr>
            <p:cNvPr id="33" name="Freeform 32"/>
            <p:cNvSpPr/>
            <p:nvPr/>
          </p:nvSpPr>
          <p:spPr>
            <a:xfrm>
              <a:off x="1789844" y="2074114"/>
              <a:ext cx="242157" cy="8383"/>
            </a:xfrm>
            <a:custGeom>
              <a:avLst/>
              <a:gdLst/>
              <a:ahLst/>
              <a:cxnLst/>
              <a:rect l="0" t="0" r="0" b="0"/>
              <a:pathLst>
                <a:path w="242157" h="8383">
                  <a:moveTo>
                    <a:pt x="242156" y="0"/>
                  </a:moveTo>
                  <a:lnTo>
                    <a:pt x="183539" y="5589"/>
                  </a:lnTo>
                  <a:lnTo>
                    <a:pt x="129365" y="8382"/>
                  </a:lnTo>
                  <a:lnTo>
                    <a:pt x="70484" y="2002"/>
                  </a:lnTo>
                  <a:lnTo>
                    <a:pt x="29463" y="5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42487" y="2153378"/>
              <a:ext cx="210571" cy="26022"/>
            </a:xfrm>
            <a:custGeom>
              <a:avLst/>
              <a:gdLst/>
              <a:ahLst/>
              <a:cxnLst/>
              <a:rect l="0" t="0" r="0" b="0"/>
              <a:pathLst>
                <a:path w="210571" h="26022">
                  <a:moveTo>
                    <a:pt x="210570" y="26021"/>
                  </a:moveTo>
                  <a:lnTo>
                    <a:pt x="151953" y="11366"/>
                  </a:lnTo>
                  <a:lnTo>
                    <a:pt x="90543" y="5059"/>
                  </a:lnTo>
                  <a:lnTo>
                    <a:pt x="35259" y="0"/>
                  </a:lnTo>
                  <a:lnTo>
                    <a:pt x="0" y="4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60245" y="1853015"/>
              <a:ext cx="267215" cy="458001"/>
            </a:xfrm>
            <a:custGeom>
              <a:avLst/>
              <a:gdLst/>
              <a:ahLst/>
              <a:cxnLst/>
              <a:rect l="0" t="0" r="0" b="0"/>
              <a:pathLst>
                <a:path w="267215" h="458001">
                  <a:moveTo>
                    <a:pt x="198180" y="0"/>
                  </a:moveTo>
                  <a:lnTo>
                    <a:pt x="154217" y="20244"/>
                  </a:lnTo>
                  <a:lnTo>
                    <a:pt x="123932" y="44992"/>
                  </a:lnTo>
                  <a:lnTo>
                    <a:pt x="79391" y="105538"/>
                  </a:lnTo>
                  <a:lnTo>
                    <a:pt x="48070" y="155855"/>
                  </a:lnTo>
                  <a:lnTo>
                    <a:pt x="19353" y="210854"/>
                  </a:lnTo>
                  <a:lnTo>
                    <a:pt x="7567" y="238772"/>
                  </a:lnTo>
                  <a:lnTo>
                    <a:pt x="0" y="297942"/>
                  </a:lnTo>
                  <a:lnTo>
                    <a:pt x="4095" y="354431"/>
                  </a:lnTo>
                  <a:lnTo>
                    <a:pt x="17339" y="399384"/>
                  </a:lnTo>
                  <a:lnTo>
                    <a:pt x="35932" y="430291"/>
                  </a:lnTo>
                  <a:lnTo>
                    <a:pt x="53540" y="447044"/>
                  </a:lnTo>
                  <a:lnTo>
                    <a:pt x="79303" y="456050"/>
                  </a:lnTo>
                  <a:lnTo>
                    <a:pt x="123573" y="458000"/>
                  </a:lnTo>
                  <a:lnTo>
                    <a:pt x="150983" y="452730"/>
                  </a:lnTo>
                  <a:lnTo>
                    <a:pt x="184975" y="436609"/>
                  </a:lnTo>
                  <a:lnTo>
                    <a:pt x="231030" y="397729"/>
                  </a:lnTo>
                  <a:lnTo>
                    <a:pt x="256136" y="362211"/>
                  </a:lnTo>
                  <a:lnTo>
                    <a:pt x="267214" y="322051"/>
                  </a:lnTo>
                  <a:lnTo>
                    <a:pt x="264908" y="286105"/>
                  </a:lnTo>
                  <a:lnTo>
                    <a:pt x="256692" y="267148"/>
                  </a:lnTo>
                  <a:lnTo>
                    <a:pt x="251226" y="258817"/>
                  </a:lnTo>
                  <a:lnTo>
                    <a:pt x="235794" y="246441"/>
                  </a:lnTo>
                  <a:lnTo>
                    <a:pt x="216067" y="238211"/>
                  </a:lnTo>
                  <a:lnTo>
                    <a:pt x="179823" y="234748"/>
                  </a:lnTo>
                  <a:lnTo>
                    <a:pt x="146337" y="241780"/>
                  </a:lnTo>
                  <a:lnTo>
                    <a:pt x="106701" y="264525"/>
                  </a:lnTo>
                  <a:lnTo>
                    <a:pt x="71099" y="297311"/>
                  </a:lnTo>
                  <a:lnTo>
                    <a:pt x="6130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96996" y="1800373"/>
              <a:ext cx="337484" cy="496874"/>
            </a:xfrm>
            <a:custGeom>
              <a:avLst/>
              <a:gdLst/>
              <a:ahLst/>
              <a:cxnLst/>
              <a:rect l="0" t="0" r="0" b="0"/>
              <a:pathLst>
                <a:path w="337484" h="496874">
                  <a:moveTo>
                    <a:pt x="119397" y="0"/>
                  </a:moveTo>
                  <a:lnTo>
                    <a:pt x="102586" y="19150"/>
                  </a:lnTo>
                  <a:lnTo>
                    <a:pt x="69899" y="73217"/>
                  </a:lnTo>
                  <a:lnTo>
                    <a:pt x="28346" y="136648"/>
                  </a:lnTo>
                  <a:lnTo>
                    <a:pt x="16149" y="152759"/>
                  </a:lnTo>
                  <a:lnTo>
                    <a:pt x="10791" y="154482"/>
                  </a:lnTo>
                  <a:lnTo>
                    <a:pt x="6049" y="152121"/>
                  </a:lnTo>
                  <a:lnTo>
                    <a:pt x="1718" y="147037"/>
                  </a:lnTo>
                  <a:lnTo>
                    <a:pt x="0" y="140138"/>
                  </a:lnTo>
                  <a:lnTo>
                    <a:pt x="1211" y="123115"/>
                  </a:lnTo>
                  <a:lnTo>
                    <a:pt x="19926" y="83590"/>
                  </a:lnTo>
                  <a:lnTo>
                    <a:pt x="53020" y="37090"/>
                  </a:lnTo>
                  <a:lnTo>
                    <a:pt x="85042" y="14629"/>
                  </a:lnTo>
                  <a:lnTo>
                    <a:pt x="124166" y="4334"/>
                  </a:lnTo>
                  <a:lnTo>
                    <a:pt x="159805" y="6873"/>
                  </a:lnTo>
                  <a:lnTo>
                    <a:pt x="192591" y="20623"/>
                  </a:lnTo>
                  <a:lnTo>
                    <a:pt x="207690" y="36072"/>
                  </a:lnTo>
                  <a:lnTo>
                    <a:pt x="217130" y="55806"/>
                  </a:lnTo>
                  <a:lnTo>
                    <a:pt x="221275" y="92054"/>
                  </a:lnTo>
                  <a:lnTo>
                    <a:pt x="209733" y="147043"/>
                  </a:lnTo>
                  <a:lnTo>
                    <a:pt x="194257" y="173289"/>
                  </a:lnTo>
                  <a:lnTo>
                    <a:pt x="154286" y="217397"/>
                  </a:lnTo>
                  <a:lnTo>
                    <a:pt x="127785" y="232999"/>
                  </a:lnTo>
                  <a:lnTo>
                    <a:pt x="124989" y="233712"/>
                  </a:lnTo>
                  <a:lnTo>
                    <a:pt x="131241" y="228264"/>
                  </a:lnTo>
                  <a:lnTo>
                    <a:pt x="154492" y="212043"/>
                  </a:lnTo>
                  <a:lnTo>
                    <a:pt x="189197" y="203597"/>
                  </a:lnTo>
                  <a:lnTo>
                    <a:pt x="241676" y="209149"/>
                  </a:lnTo>
                  <a:lnTo>
                    <a:pt x="264990" y="215008"/>
                  </a:lnTo>
                  <a:lnTo>
                    <a:pt x="283931" y="227750"/>
                  </a:lnTo>
                  <a:lnTo>
                    <a:pt x="321262" y="268551"/>
                  </a:lnTo>
                  <a:lnTo>
                    <a:pt x="334277" y="304438"/>
                  </a:lnTo>
                  <a:lnTo>
                    <a:pt x="337483" y="345877"/>
                  </a:lnTo>
                  <a:lnTo>
                    <a:pt x="330375" y="392341"/>
                  </a:lnTo>
                  <a:lnTo>
                    <a:pt x="301021" y="451706"/>
                  </a:lnTo>
                  <a:lnTo>
                    <a:pt x="269398" y="478419"/>
                  </a:lnTo>
                  <a:lnTo>
                    <a:pt x="235982" y="495563"/>
                  </a:lnTo>
                  <a:lnTo>
                    <a:pt x="192675" y="496873"/>
                  </a:lnTo>
                  <a:lnTo>
                    <a:pt x="141281" y="485665"/>
                  </a:lnTo>
                  <a:lnTo>
                    <a:pt x="79010" y="455489"/>
                  </a:lnTo>
                  <a:lnTo>
                    <a:pt x="35169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873865" y="2411026"/>
            <a:ext cx="2274156" cy="705410"/>
            <a:chOff x="873865" y="2411026"/>
            <a:chExt cx="2274156" cy="705410"/>
          </a:xfrm>
        </p:grpSpPr>
        <p:sp>
          <p:nvSpPr>
            <p:cNvPr id="38" name="Freeform 37"/>
            <p:cNvSpPr/>
            <p:nvPr/>
          </p:nvSpPr>
          <p:spPr>
            <a:xfrm>
              <a:off x="873865" y="2621595"/>
              <a:ext cx="684353" cy="31587"/>
            </a:xfrm>
            <a:custGeom>
              <a:avLst/>
              <a:gdLst/>
              <a:ahLst/>
              <a:cxnLst/>
              <a:rect l="0" t="0" r="0" b="0"/>
              <a:pathLst>
                <a:path w="684353" h="31587">
                  <a:moveTo>
                    <a:pt x="684352" y="0"/>
                  </a:moveTo>
                  <a:lnTo>
                    <a:pt x="625735" y="9065"/>
                  </a:lnTo>
                  <a:lnTo>
                    <a:pt x="579767" y="10095"/>
                  </a:lnTo>
                  <a:lnTo>
                    <a:pt x="523512" y="15990"/>
                  </a:lnTo>
                  <a:lnTo>
                    <a:pt x="462391" y="19556"/>
                  </a:lnTo>
                  <a:lnTo>
                    <a:pt x="399827" y="20613"/>
                  </a:lnTo>
                  <a:lnTo>
                    <a:pt x="348014" y="20926"/>
                  </a:lnTo>
                  <a:lnTo>
                    <a:pt x="295821" y="28267"/>
                  </a:lnTo>
                  <a:lnTo>
                    <a:pt x="251947" y="30602"/>
                  </a:lnTo>
                  <a:lnTo>
                    <a:pt x="192154" y="31295"/>
                  </a:lnTo>
                  <a:lnTo>
                    <a:pt x="140902" y="31500"/>
                  </a:lnTo>
                  <a:lnTo>
                    <a:pt x="84643" y="31560"/>
                  </a:lnTo>
                  <a:lnTo>
                    <a:pt x="28764" y="315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105492" y="2763405"/>
              <a:ext cx="246044" cy="353031"/>
            </a:xfrm>
            <a:custGeom>
              <a:avLst/>
              <a:gdLst/>
              <a:ahLst/>
              <a:cxnLst/>
              <a:rect l="0" t="0" r="0" b="0"/>
              <a:pathLst>
                <a:path w="246044" h="353031">
                  <a:moveTo>
                    <a:pt x="0" y="5589"/>
                  </a:moveTo>
                  <a:lnTo>
                    <a:pt x="54144" y="5589"/>
                  </a:lnTo>
                  <a:lnTo>
                    <a:pt x="109091" y="5589"/>
                  </a:lnTo>
                  <a:lnTo>
                    <a:pt x="166175" y="5589"/>
                  </a:lnTo>
                  <a:lnTo>
                    <a:pt x="226323" y="2470"/>
                  </a:lnTo>
                  <a:lnTo>
                    <a:pt x="238620" y="0"/>
                  </a:lnTo>
                  <a:lnTo>
                    <a:pt x="244478" y="1863"/>
                  </a:lnTo>
                  <a:lnTo>
                    <a:pt x="246043" y="6615"/>
                  </a:lnTo>
                  <a:lnTo>
                    <a:pt x="244747" y="13292"/>
                  </a:lnTo>
                  <a:lnTo>
                    <a:pt x="231745" y="33868"/>
                  </a:lnTo>
                  <a:lnTo>
                    <a:pt x="175732" y="96064"/>
                  </a:lnTo>
                  <a:lnTo>
                    <a:pt x="136228" y="147203"/>
                  </a:lnTo>
                  <a:lnTo>
                    <a:pt x="94629" y="202365"/>
                  </a:lnTo>
                  <a:lnTo>
                    <a:pt x="55737" y="255202"/>
                  </a:lnTo>
                  <a:lnTo>
                    <a:pt x="26360" y="310511"/>
                  </a:lnTo>
                  <a:lnTo>
                    <a:pt x="10528" y="35303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84683" y="2411026"/>
              <a:ext cx="863338" cy="94757"/>
            </a:xfrm>
            <a:custGeom>
              <a:avLst/>
              <a:gdLst/>
              <a:ahLst/>
              <a:cxnLst/>
              <a:rect l="0" t="0" r="0" b="0"/>
              <a:pathLst>
                <a:path w="863338" h="94757">
                  <a:moveTo>
                    <a:pt x="863337" y="0"/>
                  </a:moveTo>
                  <a:lnTo>
                    <a:pt x="809193" y="0"/>
                  </a:lnTo>
                  <a:lnTo>
                    <a:pt x="748657" y="5589"/>
                  </a:lnTo>
                  <a:lnTo>
                    <a:pt x="692098" y="14654"/>
                  </a:lnTo>
                  <a:lnTo>
                    <a:pt x="630886" y="24749"/>
                  </a:lnTo>
                  <a:lnTo>
                    <a:pt x="586110" y="31666"/>
                  </a:lnTo>
                  <a:lnTo>
                    <a:pt x="538914" y="37470"/>
                  </a:lnTo>
                  <a:lnTo>
                    <a:pt x="490642" y="40050"/>
                  </a:lnTo>
                  <a:lnTo>
                    <a:pt x="434195" y="47091"/>
                  </a:lnTo>
                  <a:lnTo>
                    <a:pt x="373200" y="52715"/>
                  </a:lnTo>
                  <a:lnTo>
                    <a:pt x="326737" y="60723"/>
                  </a:lnTo>
                  <a:lnTo>
                    <a:pt x="266177" y="69334"/>
                  </a:lnTo>
                  <a:lnTo>
                    <a:pt x="217038" y="72406"/>
                  </a:lnTo>
                  <a:lnTo>
                    <a:pt x="158512" y="76563"/>
                  </a:lnTo>
                  <a:lnTo>
                    <a:pt x="106628" y="85076"/>
                  </a:lnTo>
                  <a:lnTo>
                    <a:pt x="48752" y="9188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00538" y="2642653"/>
              <a:ext cx="228279" cy="336912"/>
            </a:xfrm>
            <a:custGeom>
              <a:avLst/>
              <a:gdLst/>
              <a:ahLst/>
              <a:cxnLst/>
              <a:rect l="0" t="0" r="0" b="0"/>
              <a:pathLst>
                <a:path w="228279" h="336912">
                  <a:moveTo>
                    <a:pt x="42115" y="0"/>
                  </a:moveTo>
                  <a:lnTo>
                    <a:pt x="79592" y="8333"/>
                  </a:lnTo>
                  <a:lnTo>
                    <a:pt x="131016" y="10094"/>
                  </a:lnTo>
                  <a:lnTo>
                    <a:pt x="186234" y="9272"/>
                  </a:lnTo>
                  <a:lnTo>
                    <a:pt x="214182" y="4901"/>
                  </a:lnTo>
                  <a:lnTo>
                    <a:pt x="222337" y="7946"/>
                  </a:lnTo>
                  <a:lnTo>
                    <a:pt x="226604" y="14656"/>
                  </a:lnTo>
                  <a:lnTo>
                    <a:pt x="228278" y="23808"/>
                  </a:lnTo>
                  <a:lnTo>
                    <a:pt x="223900" y="43337"/>
                  </a:lnTo>
                  <a:lnTo>
                    <a:pt x="212985" y="63714"/>
                  </a:lnTo>
                  <a:lnTo>
                    <a:pt x="167388" y="121474"/>
                  </a:lnTo>
                  <a:lnTo>
                    <a:pt x="118793" y="183557"/>
                  </a:lnTo>
                  <a:lnTo>
                    <a:pt x="101930" y="199733"/>
                  </a:lnTo>
                  <a:lnTo>
                    <a:pt x="73876" y="218927"/>
                  </a:lnTo>
                  <a:lnTo>
                    <a:pt x="29570" y="276689"/>
                  </a:lnTo>
                  <a:lnTo>
                    <a:pt x="3413" y="335135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096127" y="3663974"/>
            <a:ext cx="1835465" cy="963989"/>
            <a:chOff x="1096127" y="3663974"/>
            <a:chExt cx="1835465" cy="963989"/>
          </a:xfrm>
        </p:grpSpPr>
        <p:sp>
          <p:nvSpPr>
            <p:cNvPr id="43" name="Freeform 42"/>
            <p:cNvSpPr/>
            <p:nvPr/>
          </p:nvSpPr>
          <p:spPr>
            <a:xfrm>
              <a:off x="1425337" y="4016018"/>
              <a:ext cx="395160" cy="368443"/>
            </a:xfrm>
            <a:custGeom>
              <a:avLst/>
              <a:gdLst/>
              <a:ahLst/>
              <a:cxnLst/>
              <a:rect l="0" t="0" r="0" b="0"/>
              <a:pathLst>
                <a:path w="395160" h="368443">
                  <a:moveTo>
                    <a:pt x="6538" y="163795"/>
                  </a:moveTo>
                  <a:lnTo>
                    <a:pt x="949" y="180563"/>
                  </a:lnTo>
                  <a:lnTo>
                    <a:pt x="3062" y="213347"/>
                  </a:lnTo>
                  <a:lnTo>
                    <a:pt x="14414" y="271793"/>
                  </a:lnTo>
                  <a:lnTo>
                    <a:pt x="22132" y="325768"/>
                  </a:lnTo>
                  <a:lnTo>
                    <a:pt x="31566" y="361916"/>
                  </a:lnTo>
                  <a:lnTo>
                    <a:pt x="31412" y="367235"/>
                  </a:lnTo>
                  <a:lnTo>
                    <a:pt x="28970" y="368442"/>
                  </a:lnTo>
                  <a:lnTo>
                    <a:pt x="25002" y="366907"/>
                  </a:lnTo>
                  <a:lnTo>
                    <a:pt x="22357" y="361204"/>
                  </a:lnTo>
                  <a:lnTo>
                    <a:pt x="12174" y="305489"/>
                  </a:lnTo>
                  <a:lnTo>
                    <a:pt x="416" y="249929"/>
                  </a:lnTo>
                  <a:lnTo>
                    <a:pt x="0" y="186962"/>
                  </a:lnTo>
                  <a:lnTo>
                    <a:pt x="5247" y="129117"/>
                  </a:lnTo>
                  <a:lnTo>
                    <a:pt x="17334" y="92299"/>
                  </a:lnTo>
                  <a:lnTo>
                    <a:pt x="35733" y="64752"/>
                  </a:lnTo>
                  <a:lnTo>
                    <a:pt x="55389" y="55435"/>
                  </a:lnTo>
                  <a:lnTo>
                    <a:pt x="67181" y="52951"/>
                  </a:lnTo>
                  <a:lnTo>
                    <a:pt x="77383" y="53634"/>
                  </a:lnTo>
                  <a:lnTo>
                    <a:pt x="94956" y="60632"/>
                  </a:lnTo>
                  <a:lnTo>
                    <a:pt x="123593" y="83315"/>
                  </a:lnTo>
                  <a:lnTo>
                    <a:pt x="143127" y="112263"/>
                  </a:lnTo>
                  <a:lnTo>
                    <a:pt x="167642" y="174421"/>
                  </a:lnTo>
                  <a:lnTo>
                    <a:pt x="168607" y="195424"/>
                  </a:lnTo>
                  <a:lnTo>
                    <a:pt x="167227" y="205938"/>
                  </a:lnTo>
                  <a:lnTo>
                    <a:pt x="165136" y="208268"/>
                  </a:lnTo>
                  <a:lnTo>
                    <a:pt x="162573" y="205142"/>
                  </a:lnTo>
                  <a:lnTo>
                    <a:pt x="159695" y="198379"/>
                  </a:lnTo>
                  <a:lnTo>
                    <a:pt x="161232" y="166503"/>
                  </a:lnTo>
                  <a:lnTo>
                    <a:pt x="175493" y="103176"/>
                  </a:lnTo>
                  <a:lnTo>
                    <a:pt x="183405" y="81871"/>
                  </a:lnTo>
                  <a:lnTo>
                    <a:pt x="222218" y="27218"/>
                  </a:lnTo>
                  <a:lnTo>
                    <a:pt x="240436" y="11067"/>
                  </a:lnTo>
                  <a:lnTo>
                    <a:pt x="263351" y="2330"/>
                  </a:lnTo>
                  <a:lnTo>
                    <a:pt x="276013" y="0"/>
                  </a:lnTo>
                  <a:lnTo>
                    <a:pt x="299440" y="3650"/>
                  </a:lnTo>
                  <a:lnTo>
                    <a:pt x="329240" y="18858"/>
                  </a:lnTo>
                  <a:lnTo>
                    <a:pt x="344154" y="32698"/>
                  </a:lnTo>
                  <a:lnTo>
                    <a:pt x="359126" y="61391"/>
                  </a:lnTo>
                  <a:lnTo>
                    <a:pt x="378299" y="120443"/>
                  </a:lnTo>
                  <a:lnTo>
                    <a:pt x="391365" y="173126"/>
                  </a:lnTo>
                  <a:lnTo>
                    <a:pt x="395159" y="235525"/>
                  </a:lnTo>
                  <a:lnTo>
                    <a:pt x="388734" y="296680"/>
                  </a:lnTo>
                  <a:lnTo>
                    <a:pt x="385564" y="321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42528" y="403241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412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84642" y="4139163"/>
              <a:ext cx="178985" cy="19594"/>
            </a:xfrm>
            <a:custGeom>
              <a:avLst/>
              <a:gdLst/>
              <a:ahLst/>
              <a:cxnLst/>
              <a:rect l="0" t="0" r="0" b="0"/>
              <a:pathLst>
                <a:path w="178985" h="19594">
                  <a:moveTo>
                    <a:pt x="178984" y="9065"/>
                  </a:moveTo>
                  <a:lnTo>
                    <a:pt x="116892" y="3475"/>
                  </a:lnTo>
                  <a:lnTo>
                    <a:pt x="78958" y="0"/>
                  </a:lnTo>
                  <a:lnTo>
                    <a:pt x="54980" y="5426"/>
                  </a:lnTo>
                  <a:lnTo>
                    <a:pt x="24869" y="15395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12320" y="3825840"/>
              <a:ext cx="213189" cy="532959"/>
            </a:xfrm>
            <a:custGeom>
              <a:avLst/>
              <a:gdLst/>
              <a:ahLst/>
              <a:cxnLst/>
              <a:rect l="0" t="0" r="0" b="0"/>
              <a:pathLst>
                <a:path w="213189" h="532959">
                  <a:moveTo>
                    <a:pt x="188218" y="238160"/>
                  </a:moveTo>
                  <a:lnTo>
                    <a:pt x="203860" y="220179"/>
                  </a:lnTo>
                  <a:lnTo>
                    <a:pt x="211938" y="203262"/>
                  </a:lnTo>
                  <a:lnTo>
                    <a:pt x="213188" y="180926"/>
                  </a:lnTo>
                  <a:lnTo>
                    <a:pt x="204459" y="122869"/>
                  </a:lnTo>
                  <a:lnTo>
                    <a:pt x="190300" y="73056"/>
                  </a:lnTo>
                  <a:lnTo>
                    <a:pt x="179005" y="55206"/>
                  </a:lnTo>
                  <a:lnTo>
                    <a:pt x="129828" y="10310"/>
                  </a:lnTo>
                  <a:lnTo>
                    <a:pt x="108845" y="2362"/>
                  </a:lnTo>
                  <a:lnTo>
                    <a:pt x="85091" y="0"/>
                  </a:lnTo>
                  <a:lnTo>
                    <a:pt x="62835" y="2849"/>
                  </a:lnTo>
                  <a:lnTo>
                    <a:pt x="44365" y="11135"/>
                  </a:lnTo>
                  <a:lnTo>
                    <a:pt x="13444" y="35518"/>
                  </a:lnTo>
                  <a:lnTo>
                    <a:pt x="5256" y="55290"/>
                  </a:lnTo>
                  <a:lnTo>
                    <a:pt x="0" y="106111"/>
                  </a:lnTo>
                  <a:lnTo>
                    <a:pt x="4678" y="147301"/>
                  </a:lnTo>
                  <a:lnTo>
                    <a:pt x="13448" y="168922"/>
                  </a:lnTo>
                  <a:lnTo>
                    <a:pt x="38818" y="215350"/>
                  </a:lnTo>
                  <a:lnTo>
                    <a:pt x="64403" y="232051"/>
                  </a:lnTo>
                  <a:lnTo>
                    <a:pt x="84056" y="240514"/>
                  </a:lnTo>
                  <a:lnTo>
                    <a:pt x="104489" y="241936"/>
                  </a:lnTo>
                  <a:lnTo>
                    <a:pt x="125269" y="237498"/>
                  </a:lnTo>
                  <a:lnTo>
                    <a:pt x="146203" y="227727"/>
                  </a:lnTo>
                  <a:lnTo>
                    <a:pt x="160966" y="212466"/>
                  </a:lnTo>
                  <a:lnTo>
                    <a:pt x="179976" y="174073"/>
                  </a:lnTo>
                  <a:lnTo>
                    <a:pt x="182723" y="173208"/>
                  </a:lnTo>
                  <a:lnTo>
                    <a:pt x="185776" y="187846"/>
                  </a:lnTo>
                  <a:lnTo>
                    <a:pt x="187736" y="243732"/>
                  </a:lnTo>
                  <a:lnTo>
                    <a:pt x="188123" y="304164"/>
                  </a:lnTo>
                  <a:lnTo>
                    <a:pt x="188190" y="357932"/>
                  </a:lnTo>
                  <a:lnTo>
                    <a:pt x="191329" y="412078"/>
                  </a:lnTo>
                  <a:lnTo>
                    <a:pt x="202871" y="472296"/>
                  </a:lnTo>
                  <a:lnTo>
                    <a:pt x="209275" y="5329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96127" y="3663974"/>
              <a:ext cx="1835465" cy="963989"/>
            </a:xfrm>
            <a:custGeom>
              <a:avLst/>
              <a:gdLst/>
              <a:ahLst/>
              <a:cxnLst/>
              <a:rect l="0" t="0" r="0" b="0"/>
              <a:pathLst>
                <a:path w="1835465" h="963989">
                  <a:moveTo>
                    <a:pt x="1156971" y="73642"/>
                  </a:moveTo>
                  <a:lnTo>
                    <a:pt x="1093543" y="46131"/>
                  </a:lnTo>
                  <a:lnTo>
                    <a:pt x="1035534" y="28093"/>
                  </a:lnTo>
                  <a:lnTo>
                    <a:pt x="985974" y="13996"/>
                  </a:lnTo>
                  <a:lnTo>
                    <a:pt x="932000" y="4626"/>
                  </a:lnTo>
                  <a:lnTo>
                    <a:pt x="871554" y="1330"/>
                  </a:lnTo>
                  <a:lnTo>
                    <a:pt x="809191" y="1523"/>
                  </a:lnTo>
                  <a:lnTo>
                    <a:pt x="748598" y="7300"/>
                  </a:lnTo>
                  <a:lnTo>
                    <a:pt x="688137" y="12965"/>
                  </a:lnTo>
                  <a:lnTo>
                    <a:pt x="636463" y="25002"/>
                  </a:lnTo>
                  <a:lnTo>
                    <a:pt x="578357" y="40773"/>
                  </a:lnTo>
                  <a:lnTo>
                    <a:pt x="514867" y="60264"/>
                  </a:lnTo>
                  <a:lnTo>
                    <a:pt x="455748" y="79405"/>
                  </a:lnTo>
                  <a:lnTo>
                    <a:pt x="399470" y="103632"/>
                  </a:lnTo>
                  <a:lnTo>
                    <a:pt x="346349" y="128732"/>
                  </a:lnTo>
                  <a:lnTo>
                    <a:pt x="291445" y="168614"/>
                  </a:lnTo>
                  <a:lnTo>
                    <a:pt x="230271" y="210532"/>
                  </a:lnTo>
                  <a:lnTo>
                    <a:pt x="171407" y="259646"/>
                  </a:lnTo>
                  <a:lnTo>
                    <a:pt x="110981" y="312288"/>
                  </a:lnTo>
                  <a:lnTo>
                    <a:pt x="71811" y="368094"/>
                  </a:lnTo>
                  <a:lnTo>
                    <a:pt x="35439" y="431349"/>
                  </a:lnTo>
                  <a:lnTo>
                    <a:pt x="12089" y="484895"/>
                  </a:lnTo>
                  <a:lnTo>
                    <a:pt x="2763" y="529678"/>
                  </a:lnTo>
                  <a:lnTo>
                    <a:pt x="0" y="579991"/>
                  </a:lnTo>
                  <a:lnTo>
                    <a:pt x="1693" y="613371"/>
                  </a:lnTo>
                  <a:lnTo>
                    <a:pt x="21844" y="672928"/>
                  </a:lnTo>
                  <a:lnTo>
                    <a:pt x="44648" y="712513"/>
                  </a:lnTo>
                  <a:lnTo>
                    <a:pt x="101326" y="775636"/>
                  </a:lnTo>
                  <a:lnTo>
                    <a:pt x="130589" y="799097"/>
                  </a:lnTo>
                  <a:lnTo>
                    <a:pt x="190095" y="839014"/>
                  </a:lnTo>
                  <a:lnTo>
                    <a:pt x="243561" y="860517"/>
                  </a:lnTo>
                  <a:lnTo>
                    <a:pt x="290626" y="877409"/>
                  </a:lnTo>
                  <a:lnTo>
                    <a:pt x="349675" y="890343"/>
                  </a:lnTo>
                  <a:lnTo>
                    <a:pt x="394970" y="897925"/>
                  </a:lnTo>
                  <a:lnTo>
                    <a:pt x="442398" y="905194"/>
                  </a:lnTo>
                  <a:lnTo>
                    <a:pt x="505778" y="912743"/>
                  </a:lnTo>
                  <a:lnTo>
                    <a:pt x="569116" y="920883"/>
                  </a:lnTo>
                  <a:lnTo>
                    <a:pt x="626687" y="932586"/>
                  </a:lnTo>
                  <a:lnTo>
                    <a:pt x="683120" y="939231"/>
                  </a:lnTo>
                  <a:lnTo>
                    <a:pt x="739327" y="951462"/>
                  </a:lnTo>
                  <a:lnTo>
                    <a:pt x="795490" y="956737"/>
                  </a:lnTo>
                  <a:lnTo>
                    <a:pt x="851644" y="960899"/>
                  </a:lnTo>
                  <a:lnTo>
                    <a:pt x="879720" y="963988"/>
                  </a:lnTo>
                  <a:lnTo>
                    <a:pt x="938992" y="959558"/>
                  </a:lnTo>
                  <a:lnTo>
                    <a:pt x="1001089" y="958336"/>
                  </a:lnTo>
                  <a:lnTo>
                    <a:pt x="1059586" y="956926"/>
                  </a:lnTo>
                  <a:lnTo>
                    <a:pt x="1107969" y="950818"/>
                  </a:lnTo>
                  <a:lnTo>
                    <a:pt x="1166832" y="948161"/>
                  </a:lnTo>
                  <a:lnTo>
                    <a:pt x="1229109" y="947637"/>
                  </a:lnTo>
                  <a:lnTo>
                    <a:pt x="1280381" y="947546"/>
                  </a:lnTo>
                  <a:lnTo>
                    <a:pt x="1341702" y="939110"/>
                  </a:lnTo>
                  <a:lnTo>
                    <a:pt x="1398875" y="923059"/>
                  </a:lnTo>
                  <a:lnTo>
                    <a:pt x="1455229" y="903294"/>
                  </a:lnTo>
                  <a:lnTo>
                    <a:pt x="1511421" y="879719"/>
                  </a:lnTo>
                  <a:lnTo>
                    <a:pt x="1564461" y="852532"/>
                  </a:lnTo>
                  <a:lnTo>
                    <a:pt x="1627049" y="817628"/>
                  </a:lnTo>
                  <a:lnTo>
                    <a:pt x="1682908" y="782558"/>
                  </a:lnTo>
                  <a:lnTo>
                    <a:pt x="1724521" y="736013"/>
                  </a:lnTo>
                  <a:lnTo>
                    <a:pt x="1767537" y="673685"/>
                  </a:lnTo>
                  <a:lnTo>
                    <a:pt x="1790093" y="631637"/>
                  </a:lnTo>
                  <a:lnTo>
                    <a:pt x="1809462" y="570675"/>
                  </a:lnTo>
                  <a:lnTo>
                    <a:pt x="1827249" y="512618"/>
                  </a:lnTo>
                  <a:lnTo>
                    <a:pt x="1835464" y="462632"/>
                  </a:lnTo>
                  <a:lnTo>
                    <a:pt x="1828944" y="403164"/>
                  </a:lnTo>
                  <a:lnTo>
                    <a:pt x="1816391" y="341634"/>
                  </a:lnTo>
                  <a:lnTo>
                    <a:pt x="1801477" y="296855"/>
                  </a:lnTo>
                  <a:lnTo>
                    <a:pt x="1765151" y="234094"/>
                  </a:lnTo>
                  <a:lnTo>
                    <a:pt x="1718346" y="173520"/>
                  </a:lnTo>
                  <a:lnTo>
                    <a:pt x="1661710" y="129936"/>
                  </a:lnTo>
                  <a:lnTo>
                    <a:pt x="1599113" y="87693"/>
                  </a:lnTo>
                  <a:lnTo>
                    <a:pt x="1543399" y="55707"/>
                  </a:lnTo>
                  <a:lnTo>
                    <a:pt x="1489756" y="33575"/>
                  </a:lnTo>
                  <a:lnTo>
                    <a:pt x="1430590" y="15078"/>
                  </a:lnTo>
                  <a:lnTo>
                    <a:pt x="1370365" y="4947"/>
                  </a:lnTo>
                  <a:lnTo>
                    <a:pt x="1321324" y="1425"/>
                  </a:lnTo>
                  <a:lnTo>
                    <a:pt x="1262832" y="235"/>
                  </a:lnTo>
                  <a:lnTo>
                    <a:pt x="1200629" y="0"/>
                  </a:lnTo>
                  <a:lnTo>
                    <a:pt x="1140422" y="1124"/>
                  </a:lnTo>
                  <a:lnTo>
                    <a:pt x="1080349" y="8278"/>
                  </a:lnTo>
                  <a:lnTo>
                    <a:pt x="1029763" y="12941"/>
                  </a:lnTo>
                  <a:lnTo>
                    <a:pt x="980850" y="18612"/>
                  </a:lnTo>
                  <a:lnTo>
                    <a:pt x="922400" y="20528"/>
                  </a:lnTo>
                  <a:lnTo>
                    <a:pt x="874299" y="26449"/>
                  </a:lnTo>
                  <a:lnTo>
                    <a:pt x="823002" y="30023"/>
                  </a:lnTo>
                  <a:lnTo>
                    <a:pt x="761782" y="39663"/>
                  </a:lnTo>
                  <a:lnTo>
                    <a:pt x="735831" y="42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464497" y="894922"/>
            <a:ext cx="1669950" cy="382180"/>
            <a:chOff x="6464497" y="894922"/>
            <a:chExt cx="1669950" cy="382180"/>
          </a:xfrm>
        </p:grpSpPr>
        <p:sp>
          <p:nvSpPr>
            <p:cNvPr id="49" name="Freeform 48"/>
            <p:cNvSpPr/>
            <p:nvPr/>
          </p:nvSpPr>
          <p:spPr>
            <a:xfrm>
              <a:off x="6464497" y="1126549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166054" y="4268"/>
                  </a:lnTo>
                  <a:lnTo>
                    <a:pt x="114646" y="843"/>
                  </a:lnTo>
                  <a:lnTo>
                    <a:pt x="53842" y="1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58102" y="926507"/>
              <a:ext cx="220198" cy="350595"/>
            </a:xfrm>
            <a:custGeom>
              <a:avLst/>
              <a:gdLst/>
              <a:ahLst/>
              <a:cxnLst/>
              <a:rect l="0" t="0" r="0" b="0"/>
              <a:pathLst>
                <a:path w="220198" h="350595">
                  <a:moveTo>
                    <a:pt x="111763" y="0"/>
                  </a:moveTo>
                  <a:lnTo>
                    <a:pt x="94996" y="5589"/>
                  </a:lnTo>
                  <a:lnTo>
                    <a:pt x="80524" y="20812"/>
                  </a:lnTo>
                  <a:lnTo>
                    <a:pt x="41214" y="84207"/>
                  </a:lnTo>
                  <a:lnTo>
                    <a:pt x="17282" y="147397"/>
                  </a:lnTo>
                  <a:lnTo>
                    <a:pt x="665" y="201211"/>
                  </a:lnTo>
                  <a:lnTo>
                    <a:pt x="0" y="256728"/>
                  </a:lnTo>
                  <a:lnTo>
                    <a:pt x="5938" y="286067"/>
                  </a:lnTo>
                  <a:lnTo>
                    <a:pt x="22436" y="315738"/>
                  </a:lnTo>
                  <a:lnTo>
                    <a:pt x="35407" y="331791"/>
                  </a:lnTo>
                  <a:lnTo>
                    <a:pt x="61453" y="348393"/>
                  </a:lnTo>
                  <a:lnTo>
                    <a:pt x="81214" y="350594"/>
                  </a:lnTo>
                  <a:lnTo>
                    <a:pt x="122496" y="342474"/>
                  </a:lnTo>
                  <a:lnTo>
                    <a:pt x="176415" y="308092"/>
                  </a:lnTo>
                  <a:lnTo>
                    <a:pt x="201369" y="281970"/>
                  </a:lnTo>
                  <a:lnTo>
                    <a:pt x="217992" y="252003"/>
                  </a:lnTo>
                  <a:lnTo>
                    <a:pt x="220197" y="231324"/>
                  </a:lnTo>
                  <a:lnTo>
                    <a:pt x="219147" y="220897"/>
                  </a:lnTo>
                  <a:lnTo>
                    <a:pt x="214938" y="212775"/>
                  </a:lnTo>
                  <a:lnTo>
                    <a:pt x="200903" y="200632"/>
                  </a:lnTo>
                  <a:lnTo>
                    <a:pt x="192246" y="198095"/>
                  </a:lnTo>
                  <a:lnTo>
                    <a:pt x="173270" y="198397"/>
                  </a:lnTo>
                  <a:lnTo>
                    <a:pt x="142855" y="210733"/>
                  </a:lnTo>
                  <a:lnTo>
                    <a:pt x="85723" y="249497"/>
                  </a:lnTo>
                  <a:lnTo>
                    <a:pt x="38063" y="29479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06860" y="1052849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41507" y="8333"/>
                  </a:lnTo>
                  <a:lnTo>
                    <a:pt x="84494" y="10095"/>
                  </a:lnTo>
                  <a:lnTo>
                    <a:pt x="22756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77668" y="894922"/>
              <a:ext cx="156779" cy="328610"/>
            </a:xfrm>
            <a:custGeom>
              <a:avLst/>
              <a:gdLst/>
              <a:ahLst/>
              <a:cxnLst/>
              <a:rect l="0" t="0" r="0" b="0"/>
              <a:pathLst>
                <a:path w="156779" h="328610">
                  <a:moveTo>
                    <a:pt x="129275" y="0"/>
                  </a:moveTo>
                  <a:lnTo>
                    <a:pt x="79777" y="55087"/>
                  </a:lnTo>
                  <a:lnTo>
                    <a:pt x="47061" y="116028"/>
                  </a:lnTo>
                  <a:lnTo>
                    <a:pt x="21355" y="166375"/>
                  </a:lnTo>
                  <a:lnTo>
                    <a:pt x="0" y="229735"/>
                  </a:lnTo>
                  <a:lnTo>
                    <a:pt x="245" y="268241"/>
                  </a:lnTo>
                  <a:lnTo>
                    <a:pt x="7725" y="303697"/>
                  </a:lnTo>
                  <a:lnTo>
                    <a:pt x="13147" y="312429"/>
                  </a:lnTo>
                  <a:lnTo>
                    <a:pt x="28530" y="325251"/>
                  </a:lnTo>
                  <a:lnTo>
                    <a:pt x="50184" y="328609"/>
                  </a:lnTo>
                  <a:lnTo>
                    <a:pt x="74236" y="325033"/>
                  </a:lnTo>
                  <a:lnTo>
                    <a:pt x="106338" y="309865"/>
                  </a:lnTo>
                  <a:lnTo>
                    <a:pt x="131188" y="289384"/>
                  </a:lnTo>
                  <a:lnTo>
                    <a:pt x="146112" y="271335"/>
                  </a:lnTo>
                  <a:lnTo>
                    <a:pt x="154306" y="248495"/>
                  </a:lnTo>
                  <a:lnTo>
                    <a:pt x="156778" y="223916"/>
                  </a:lnTo>
                  <a:lnTo>
                    <a:pt x="153976" y="201294"/>
                  </a:lnTo>
                  <a:lnTo>
                    <a:pt x="149252" y="195027"/>
                  </a:lnTo>
                  <a:lnTo>
                    <a:pt x="142593" y="192019"/>
                  </a:lnTo>
                  <a:lnTo>
                    <a:pt x="125835" y="191796"/>
                  </a:lnTo>
                  <a:lnTo>
                    <a:pt x="106689" y="195597"/>
                  </a:lnTo>
                  <a:lnTo>
                    <a:pt x="99010" y="200588"/>
                  </a:lnTo>
                  <a:lnTo>
                    <a:pt x="48266" y="259519"/>
                  </a:lnTo>
                  <a:lnTo>
                    <a:pt x="23990" y="29479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895958" y="1895129"/>
            <a:ext cx="1105493" cy="779110"/>
            <a:chOff x="5895958" y="1895129"/>
            <a:chExt cx="1105493" cy="779110"/>
          </a:xfrm>
        </p:grpSpPr>
        <p:sp>
          <p:nvSpPr>
            <p:cNvPr id="54" name="Freeform 53"/>
            <p:cNvSpPr/>
            <p:nvPr/>
          </p:nvSpPr>
          <p:spPr>
            <a:xfrm>
              <a:off x="6085471" y="1926715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9576" y="24046"/>
                  </a:lnTo>
                  <a:lnTo>
                    <a:pt x="59898" y="86287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043357" y="1895129"/>
              <a:ext cx="273742" cy="442198"/>
            </a:xfrm>
            <a:custGeom>
              <a:avLst/>
              <a:gdLst/>
              <a:ahLst/>
              <a:cxnLst/>
              <a:rect l="0" t="0" r="0" b="0"/>
              <a:pathLst>
                <a:path w="273742" h="442198">
                  <a:moveTo>
                    <a:pt x="273741" y="0"/>
                  </a:moveTo>
                  <a:lnTo>
                    <a:pt x="253498" y="43963"/>
                  </a:lnTo>
                  <a:lnTo>
                    <a:pt x="220744" y="98120"/>
                  </a:lnTo>
                  <a:lnTo>
                    <a:pt x="192952" y="151573"/>
                  </a:lnTo>
                  <a:lnTo>
                    <a:pt x="157918" y="214947"/>
                  </a:lnTo>
                  <a:lnTo>
                    <a:pt x="139988" y="243452"/>
                  </a:lnTo>
                  <a:lnTo>
                    <a:pt x="110158" y="302205"/>
                  </a:lnTo>
                  <a:lnTo>
                    <a:pt x="68016" y="363147"/>
                  </a:lnTo>
                  <a:lnTo>
                    <a:pt x="18796" y="42275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895958" y="2221513"/>
              <a:ext cx="505369" cy="21058"/>
            </a:xfrm>
            <a:custGeom>
              <a:avLst/>
              <a:gdLst/>
              <a:ahLst/>
              <a:cxnLst/>
              <a:rect l="0" t="0" r="0" b="0"/>
              <a:pathLst>
                <a:path w="505369" h="21058">
                  <a:moveTo>
                    <a:pt x="505368" y="0"/>
                  </a:moveTo>
                  <a:lnTo>
                    <a:pt x="456437" y="0"/>
                  </a:lnTo>
                  <a:lnTo>
                    <a:pt x="397307" y="0"/>
                  </a:lnTo>
                  <a:lnTo>
                    <a:pt x="339397" y="1169"/>
                  </a:lnTo>
                  <a:lnTo>
                    <a:pt x="289945" y="7235"/>
                  </a:lnTo>
                  <a:lnTo>
                    <a:pt x="238248" y="9552"/>
                  </a:lnTo>
                  <a:lnTo>
                    <a:pt x="185886" y="10239"/>
                  </a:lnTo>
                  <a:lnTo>
                    <a:pt x="134496" y="11612"/>
                  </a:lnTo>
                  <a:lnTo>
                    <a:pt x="71497" y="18845"/>
                  </a:lnTo>
                  <a:lnTo>
                    <a:pt x="29764" y="2040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53886" y="2390406"/>
              <a:ext cx="280882" cy="283833"/>
            </a:xfrm>
            <a:custGeom>
              <a:avLst/>
              <a:gdLst/>
              <a:ahLst/>
              <a:cxnLst/>
              <a:rect l="0" t="0" r="0" b="0"/>
              <a:pathLst>
                <a:path w="280882" h="283833">
                  <a:moveTo>
                    <a:pt x="0" y="20620"/>
                  </a:moveTo>
                  <a:lnTo>
                    <a:pt x="37478" y="12286"/>
                  </a:lnTo>
                  <a:lnTo>
                    <a:pt x="94491" y="10524"/>
                  </a:lnTo>
                  <a:lnTo>
                    <a:pt x="153672" y="9007"/>
                  </a:lnTo>
                  <a:lnTo>
                    <a:pt x="210422" y="1775"/>
                  </a:lnTo>
                  <a:lnTo>
                    <a:pt x="266692" y="0"/>
                  </a:lnTo>
                  <a:lnTo>
                    <a:pt x="274891" y="3363"/>
                  </a:lnTo>
                  <a:lnTo>
                    <a:pt x="279187" y="9115"/>
                  </a:lnTo>
                  <a:lnTo>
                    <a:pt x="280881" y="16460"/>
                  </a:lnTo>
                  <a:lnTo>
                    <a:pt x="276524" y="33978"/>
                  </a:lnTo>
                  <a:lnTo>
                    <a:pt x="265619" y="52293"/>
                  </a:lnTo>
                  <a:lnTo>
                    <a:pt x="217092" y="113169"/>
                  </a:lnTo>
                  <a:lnTo>
                    <a:pt x="173517" y="167728"/>
                  </a:lnTo>
                  <a:lnTo>
                    <a:pt x="129988" y="225575"/>
                  </a:lnTo>
                  <a:lnTo>
                    <a:pt x="101014" y="267711"/>
                  </a:lnTo>
                  <a:lnTo>
                    <a:pt x="94756" y="2838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80352" y="213728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40899" y="3292"/>
                  </a:lnTo>
                  <a:lnTo>
                    <a:pt x="81557" y="650"/>
                  </a:lnTo>
                  <a:lnTo>
                    <a:pt x="37034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32995" y="2223708"/>
              <a:ext cx="168456" cy="8334"/>
            </a:xfrm>
            <a:custGeom>
              <a:avLst/>
              <a:gdLst/>
              <a:ahLst/>
              <a:cxnLst/>
              <a:rect l="0" t="0" r="0" b="0"/>
              <a:pathLst>
                <a:path w="168456" h="8334">
                  <a:moveTo>
                    <a:pt x="168455" y="8333"/>
                  </a:moveTo>
                  <a:lnTo>
                    <a:pt x="130977" y="0"/>
                  </a:lnTo>
                  <a:lnTo>
                    <a:pt x="73964" y="3827"/>
                  </a:lnTo>
                  <a:lnTo>
                    <a:pt x="12975" y="774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7138656" y="1884601"/>
            <a:ext cx="439915" cy="575506"/>
          </a:xfrm>
          <a:custGeom>
            <a:avLst/>
            <a:gdLst/>
            <a:ahLst/>
            <a:cxnLst/>
            <a:rect l="0" t="0" r="0" b="0"/>
            <a:pathLst>
              <a:path w="439915" h="575506">
                <a:moveTo>
                  <a:pt x="336577" y="0"/>
                </a:moveTo>
                <a:lnTo>
                  <a:pt x="283549" y="14654"/>
                </a:lnTo>
                <a:lnTo>
                  <a:pt x="233339" y="18622"/>
                </a:lnTo>
                <a:lnTo>
                  <a:pt x="175241" y="12474"/>
                </a:lnTo>
                <a:lnTo>
                  <a:pt x="113375" y="10912"/>
                </a:lnTo>
                <a:lnTo>
                  <a:pt x="50297" y="22032"/>
                </a:lnTo>
                <a:lnTo>
                  <a:pt x="25678" y="29679"/>
                </a:lnTo>
                <a:lnTo>
                  <a:pt x="6937" y="40876"/>
                </a:lnTo>
                <a:lnTo>
                  <a:pt x="2173" y="49478"/>
                </a:lnTo>
                <a:lnTo>
                  <a:pt x="0" y="71513"/>
                </a:lnTo>
                <a:lnTo>
                  <a:pt x="11161" y="134387"/>
                </a:lnTo>
                <a:lnTo>
                  <a:pt x="35104" y="196421"/>
                </a:lnTo>
                <a:lnTo>
                  <a:pt x="55401" y="252207"/>
                </a:lnTo>
                <a:lnTo>
                  <a:pt x="62537" y="294920"/>
                </a:lnTo>
                <a:lnTo>
                  <a:pt x="64976" y="294879"/>
                </a:lnTo>
                <a:lnTo>
                  <a:pt x="88475" y="269597"/>
                </a:lnTo>
                <a:lnTo>
                  <a:pt x="134148" y="240383"/>
                </a:lnTo>
                <a:lnTo>
                  <a:pt x="194453" y="218280"/>
                </a:lnTo>
                <a:lnTo>
                  <a:pt x="249189" y="219328"/>
                </a:lnTo>
                <a:lnTo>
                  <a:pt x="301940" y="223868"/>
                </a:lnTo>
                <a:lnTo>
                  <a:pt x="352092" y="241272"/>
                </a:lnTo>
                <a:lnTo>
                  <a:pt x="387577" y="260481"/>
                </a:lnTo>
                <a:lnTo>
                  <a:pt x="414729" y="292169"/>
                </a:lnTo>
                <a:lnTo>
                  <a:pt x="432002" y="325604"/>
                </a:lnTo>
                <a:lnTo>
                  <a:pt x="439914" y="385154"/>
                </a:lnTo>
                <a:lnTo>
                  <a:pt x="438945" y="434784"/>
                </a:lnTo>
                <a:lnTo>
                  <a:pt x="423711" y="479644"/>
                </a:lnTo>
                <a:lnTo>
                  <a:pt x="406888" y="508363"/>
                </a:lnTo>
                <a:lnTo>
                  <a:pt x="381474" y="530486"/>
                </a:lnTo>
                <a:lnTo>
                  <a:pt x="328678" y="558162"/>
                </a:lnTo>
                <a:lnTo>
                  <a:pt x="278474" y="571053"/>
                </a:lnTo>
                <a:lnTo>
                  <a:pt x="236274" y="575505"/>
                </a:lnTo>
                <a:lnTo>
                  <a:pt x="178956" y="574892"/>
                </a:lnTo>
                <a:lnTo>
                  <a:pt x="122558" y="569794"/>
                </a:lnTo>
                <a:lnTo>
                  <a:pt x="94421" y="568538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5864373" y="2954420"/>
            <a:ext cx="460735" cy="267301"/>
            <a:chOff x="5864373" y="2954420"/>
            <a:chExt cx="460735" cy="267301"/>
          </a:xfrm>
        </p:grpSpPr>
        <p:sp>
          <p:nvSpPr>
            <p:cNvPr id="62" name="Freeform 61"/>
            <p:cNvSpPr/>
            <p:nvPr/>
          </p:nvSpPr>
          <p:spPr>
            <a:xfrm>
              <a:off x="5906487" y="3042735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105285" y="0"/>
                  </a:moveTo>
                  <a:lnTo>
                    <a:pt x="88517" y="11179"/>
                  </a:lnTo>
                  <a:lnTo>
                    <a:pt x="77165" y="26026"/>
                  </a:lnTo>
                  <a:lnTo>
                    <a:pt x="40270" y="8598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64373" y="3074321"/>
              <a:ext cx="189514" cy="147400"/>
            </a:xfrm>
            <a:custGeom>
              <a:avLst/>
              <a:gdLst/>
              <a:ahLst/>
              <a:cxnLst/>
              <a:rect l="0" t="0" r="0" b="0"/>
              <a:pathLst>
                <a:path w="189514" h="147400">
                  <a:moveTo>
                    <a:pt x="189513" y="147399"/>
                  </a:moveTo>
                  <a:lnTo>
                    <a:pt x="134426" y="97901"/>
                  </a:lnTo>
                  <a:lnTo>
                    <a:pt x="73485" y="47055"/>
                  </a:lnTo>
                  <a:lnTo>
                    <a:pt x="24148" y="138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27585" y="2954420"/>
              <a:ext cx="197523" cy="256772"/>
            </a:xfrm>
            <a:custGeom>
              <a:avLst/>
              <a:gdLst/>
              <a:ahLst/>
              <a:cxnLst/>
              <a:rect l="0" t="0" r="0" b="0"/>
              <a:pathLst>
                <a:path w="197523" h="256772">
                  <a:moveTo>
                    <a:pt x="0" y="25144"/>
                  </a:moveTo>
                  <a:lnTo>
                    <a:pt x="58617" y="16079"/>
                  </a:lnTo>
                  <a:lnTo>
                    <a:pt x="120027" y="13735"/>
                  </a:lnTo>
                  <a:lnTo>
                    <a:pt x="175310" y="3220"/>
                  </a:lnTo>
                  <a:lnTo>
                    <a:pt x="187064" y="0"/>
                  </a:lnTo>
                  <a:lnTo>
                    <a:pt x="193729" y="1362"/>
                  </a:lnTo>
                  <a:lnTo>
                    <a:pt x="197004" y="5780"/>
                  </a:lnTo>
                  <a:lnTo>
                    <a:pt x="197522" y="20048"/>
                  </a:lnTo>
                  <a:lnTo>
                    <a:pt x="193853" y="38087"/>
                  </a:lnTo>
                  <a:lnTo>
                    <a:pt x="158846" y="100086"/>
                  </a:lnTo>
                  <a:lnTo>
                    <a:pt x="130033" y="155241"/>
                  </a:lnTo>
                  <a:lnTo>
                    <a:pt x="97900" y="213765"/>
                  </a:lnTo>
                  <a:lnTo>
                    <a:pt x="73700" y="256771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7096207" y="2854814"/>
            <a:ext cx="449092" cy="282679"/>
            <a:chOff x="7096207" y="2854814"/>
            <a:chExt cx="449092" cy="282679"/>
          </a:xfrm>
        </p:grpSpPr>
        <p:sp>
          <p:nvSpPr>
            <p:cNvPr id="66" name="Freeform 65"/>
            <p:cNvSpPr/>
            <p:nvPr/>
          </p:nvSpPr>
          <p:spPr>
            <a:xfrm>
              <a:off x="7106735" y="2926922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52095" y="54115"/>
                  </a:lnTo>
                  <a:lnTo>
                    <a:pt x="13600" y="10970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96207" y="2926922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105285" y="94756"/>
                  </a:moveTo>
                  <a:lnTo>
                    <a:pt x="50197" y="36193"/>
                  </a:lnTo>
                  <a:lnTo>
                    <a:pt x="14251" y="63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69948" y="2854814"/>
              <a:ext cx="175351" cy="282679"/>
            </a:xfrm>
            <a:custGeom>
              <a:avLst/>
              <a:gdLst/>
              <a:ahLst/>
              <a:cxnLst/>
              <a:rect l="0" t="0" r="0" b="0"/>
              <a:pathLst>
                <a:path w="175351" h="282679">
                  <a:moveTo>
                    <a:pt x="0" y="19465"/>
                  </a:moveTo>
                  <a:lnTo>
                    <a:pt x="48931" y="11132"/>
                  </a:lnTo>
                  <a:lnTo>
                    <a:pt x="102472" y="3781"/>
                  </a:lnTo>
                  <a:lnTo>
                    <a:pt x="141626" y="0"/>
                  </a:lnTo>
                  <a:lnTo>
                    <a:pt x="162771" y="5355"/>
                  </a:lnTo>
                  <a:lnTo>
                    <a:pt x="171685" y="10058"/>
                  </a:lnTo>
                  <a:lnTo>
                    <a:pt x="175288" y="15534"/>
                  </a:lnTo>
                  <a:lnTo>
                    <a:pt x="175350" y="21524"/>
                  </a:lnTo>
                  <a:lnTo>
                    <a:pt x="154205" y="83373"/>
                  </a:lnTo>
                  <a:lnTo>
                    <a:pt x="133342" y="145872"/>
                  </a:lnTo>
                  <a:lnTo>
                    <a:pt x="115812" y="206792"/>
                  </a:lnTo>
                  <a:lnTo>
                    <a:pt x="89543" y="265718"/>
                  </a:lnTo>
                  <a:lnTo>
                    <a:pt x="84228" y="282678"/>
                  </a:lnTo>
                </a:path>
              </a:pathLst>
            </a:custGeom>
            <a:ln w="38100" cap="flat" cmpd="sng" algn="ctr">
              <a:solidFill>
                <a:srgbClr val="FFC0CB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5594051" y="3538506"/>
            <a:ext cx="2443714" cy="1136135"/>
            <a:chOff x="5594051" y="3538506"/>
            <a:chExt cx="2443714" cy="1136135"/>
          </a:xfrm>
        </p:grpSpPr>
        <p:sp>
          <p:nvSpPr>
            <p:cNvPr id="70" name="Freeform 69"/>
            <p:cNvSpPr/>
            <p:nvPr/>
          </p:nvSpPr>
          <p:spPr>
            <a:xfrm>
              <a:off x="6159171" y="4137699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0" y="0"/>
                  </a:moveTo>
                  <a:lnTo>
                    <a:pt x="63333" y="63334"/>
                  </a:lnTo>
                  <a:lnTo>
                    <a:pt x="74941" y="76112"/>
                  </a:lnTo>
                  <a:lnTo>
                    <a:pt x="84228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69699" y="4064000"/>
              <a:ext cx="242157" cy="463254"/>
            </a:xfrm>
            <a:custGeom>
              <a:avLst/>
              <a:gdLst/>
              <a:ahLst/>
              <a:cxnLst/>
              <a:rect l="0" t="0" r="0" b="0"/>
              <a:pathLst>
                <a:path w="242157" h="463254">
                  <a:moveTo>
                    <a:pt x="242156" y="0"/>
                  </a:moveTo>
                  <a:lnTo>
                    <a:pt x="226515" y="26386"/>
                  </a:lnTo>
                  <a:lnTo>
                    <a:pt x="201723" y="88901"/>
                  </a:lnTo>
                  <a:lnTo>
                    <a:pt x="171335" y="146628"/>
                  </a:lnTo>
                  <a:lnTo>
                    <a:pt x="148948" y="202279"/>
                  </a:lnTo>
                  <a:lnTo>
                    <a:pt x="120279" y="258802"/>
                  </a:lnTo>
                  <a:lnTo>
                    <a:pt x="90449" y="315274"/>
                  </a:lnTo>
                  <a:lnTo>
                    <a:pt x="63013" y="364093"/>
                  </a:lnTo>
                  <a:lnTo>
                    <a:pt x="38948" y="406187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01368" y="4123045"/>
              <a:ext cx="126343" cy="14655"/>
            </a:xfrm>
            <a:custGeom>
              <a:avLst/>
              <a:gdLst/>
              <a:ahLst/>
              <a:cxnLst/>
              <a:rect l="0" t="0" r="0" b="0"/>
              <a:pathLst>
                <a:path w="126343" h="14655">
                  <a:moveTo>
                    <a:pt x="126342" y="14654"/>
                  </a:moveTo>
                  <a:lnTo>
                    <a:pt x="73314" y="0"/>
                  </a:lnTo>
                  <a:lnTo>
                    <a:pt x="13698" y="2774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69782" y="420087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09839" y="10529"/>
                  </a:lnTo>
                  <a:lnTo>
                    <a:pt x="55665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797830" y="3934370"/>
              <a:ext cx="312574" cy="401184"/>
            </a:xfrm>
            <a:custGeom>
              <a:avLst/>
              <a:gdLst/>
              <a:ahLst/>
              <a:cxnLst/>
              <a:rect l="0" t="0" r="0" b="0"/>
              <a:pathLst>
                <a:path w="312574" h="401184">
                  <a:moveTo>
                    <a:pt x="87807" y="55930"/>
                  </a:moveTo>
                  <a:lnTo>
                    <a:pt x="63761" y="73911"/>
                  </a:lnTo>
                  <a:lnTo>
                    <a:pt x="43508" y="101422"/>
                  </a:lnTo>
                  <a:lnTo>
                    <a:pt x="16174" y="154453"/>
                  </a:lnTo>
                  <a:lnTo>
                    <a:pt x="10806" y="156707"/>
                  </a:lnTo>
                  <a:lnTo>
                    <a:pt x="6057" y="154700"/>
                  </a:lnTo>
                  <a:lnTo>
                    <a:pt x="1721" y="149853"/>
                  </a:lnTo>
                  <a:lnTo>
                    <a:pt x="0" y="143112"/>
                  </a:lnTo>
                  <a:lnTo>
                    <a:pt x="1209" y="126263"/>
                  </a:lnTo>
                  <a:lnTo>
                    <a:pt x="27091" y="66163"/>
                  </a:lnTo>
                  <a:lnTo>
                    <a:pt x="43951" y="40375"/>
                  </a:lnTo>
                  <a:lnTo>
                    <a:pt x="69353" y="17916"/>
                  </a:lnTo>
                  <a:lnTo>
                    <a:pt x="99107" y="2033"/>
                  </a:lnTo>
                  <a:lnTo>
                    <a:pt x="119735" y="0"/>
                  </a:lnTo>
                  <a:lnTo>
                    <a:pt x="139432" y="4166"/>
                  </a:lnTo>
                  <a:lnTo>
                    <a:pt x="155985" y="13817"/>
                  </a:lnTo>
                  <a:lnTo>
                    <a:pt x="168021" y="29024"/>
                  </a:lnTo>
                  <a:lnTo>
                    <a:pt x="172869" y="37993"/>
                  </a:lnTo>
                  <a:lnTo>
                    <a:pt x="175135" y="60436"/>
                  </a:lnTo>
                  <a:lnTo>
                    <a:pt x="167058" y="107383"/>
                  </a:lnTo>
                  <a:lnTo>
                    <a:pt x="151973" y="139806"/>
                  </a:lnTo>
                  <a:lnTo>
                    <a:pt x="127096" y="166050"/>
                  </a:lnTo>
                  <a:lnTo>
                    <a:pt x="117509" y="170287"/>
                  </a:lnTo>
                  <a:lnTo>
                    <a:pt x="97498" y="171876"/>
                  </a:lnTo>
                  <a:lnTo>
                    <a:pt x="94268" y="170662"/>
                  </a:lnTo>
                  <a:lnTo>
                    <a:pt x="95624" y="168683"/>
                  </a:lnTo>
                  <a:lnTo>
                    <a:pt x="117419" y="160308"/>
                  </a:lnTo>
                  <a:lnTo>
                    <a:pt x="139572" y="156133"/>
                  </a:lnTo>
                  <a:lnTo>
                    <a:pt x="161117" y="158176"/>
                  </a:lnTo>
                  <a:lnTo>
                    <a:pt x="211949" y="178596"/>
                  </a:lnTo>
                  <a:lnTo>
                    <a:pt x="275412" y="225288"/>
                  </a:lnTo>
                  <a:lnTo>
                    <a:pt x="297162" y="256239"/>
                  </a:lnTo>
                  <a:lnTo>
                    <a:pt x="311015" y="287637"/>
                  </a:lnTo>
                  <a:lnTo>
                    <a:pt x="312573" y="308650"/>
                  </a:lnTo>
                  <a:lnTo>
                    <a:pt x="308196" y="329687"/>
                  </a:lnTo>
                  <a:lnTo>
                    <a:pt x="298452" y="350735"/>
                  </a:lnTo>
                  <a:lnTo>
                    <a:pt x="283202" y="365549"/>
                  </a:lnTo>
                  <a:lnTo>
                    <a:pt x="251767" y="380466"/>
                  </a:lnTo>
                  <a:lnTo>
                    <a:pt x="199223" y="395986"/>
                  </a:lnTo>
                  <a:lnTo>
                    <a:pt x="152145" y="401183"/>
                  </a:lnTo>
                  <a:lnTo>
                    <a:pt x="124590" y="396159"/>
                  </a:lnTo>
                  <a:lnTo>
                    <a:pt x="87807" y="3823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48264" y="3911799"/>
              <a:ext cx="346596" cy="386940"/>
            </a:xfrm>
            <a:custGeom>
              <a:avLst/>
              <a:gdLst/>
              <a:ahLst/>
              <a:cxnLst/>
              <a:rect l="0" t="0" r="0" b="0"/>
              <a:pathLst>
                <a:path w="346596" h="386940">
                  <a:moveTo>
                    <a:pt x="253270" y="25859"/>
                  </a:moveTo>
                  <a:lnTo>
                    <a:pt x="204339" y="25859"/>
                  </a:lnTo>
                  <a:lnTo>
                    <a:pt x="156494" y="22739"/>
                  </a:lnTo>
                  <a:lnTo>
                    <a:pt x="93513" y="11204"/>
                  </a:lnTo>
                  <a:lnTo>
                    <a:pt x="44418" y="0"/>
                  </a:lnTo>
                  <a:lnTo>
                    <a:pt x="22406" y="1888"/>
                  </a:lnTo>
                  <a:lnTo>
                    <a:pt x="13963" y="6369"/>
                  </a:lnTo>
                  <a:lnTo>
                    <a:pt x="1462" y="20706"/>
                  </a:lnTo>
                  <a:lnTo>
                    <a:pt x="0" y="29442"/>
                  </a:lnTo>
                  <a:lnTo>
                    <a:pt x="14777" y="84562"/>
                  </a:lnTo>
                  <a:lnTo>
                    <a:pt x="19609" y="124881"/>
                  </a:lnTo>
                  <a:lnTo>
                    <a:pt x="23796" y="132818"/>
                  </a:lnTo>
                  <a:lnTo>
                    <a:pt x="30097" y="136939"/>
                  </a:lnTo>
                  <a:lnTo>
                    <a:pt x="47627" y="138399"/>
                  </a:lnTo>
                  <a:lnTo>
                    <a:pt x="110492" y="126741"/>
                  </a:lnTo>
                  <a:lnTo>
                    <a:pt x="165751" y="130231"/>
                  </a:lnTo>
                  <a:lnTo>
                    <a:pt x="221728" y="142185"/>
                  </a:lnTo>
                  <a:lnTo>
                    <a:pt x="260692" y="155472"/>
                  </a:lnTo>
                  <a:lnTo>
                    <a:pt x="323577" y="194602"/>
                  </a:lnTo>
                  <a:lnTo>
                    <a:pt x="331727" y="201525"/>
                  </a:lnTo>
                  <a:lnTo>
                    <a:pt x="340782" y="221696"/>
                  </a:lnTo>
                  <a:lnTo>
                    <a:pt x="346595" y="278362"/>
                  </a:lnTo>
                  <a:lnTo>
                    <a:pt x="341151" y="302249"/>
                  </a:lnTo>
                  <a:lnTo>
                    <a:pt x="318592" y="342237"/>
                  </a:lnTo>
                  <a:lnTo>
                    <a:pt x="287312" y="367865"/>
                  </a:lnTo>
                  <a:lnTo>
                    <a:pt x="248409" y="384687"/>
                  </a:lnTo>
                  <a:lnTo>
                    <a:pt x="224203" y="386939"/>
                  </a:lnTo>
                  <a:lnTo>
                    <a:pt x="169042" y="3838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253927" y="4200870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52643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94051" y="3538506"/>
              <a:ext cx="2443714" cy="1136135"/>
            </a:xfrm>
            <a:custGeom>
              <a:avLst/>
              <a:gdLst/>
              <a:ahLst/>
              <a:cxnLst/>
              <a:rect l="0" t="0" r="0" b="0"/>
              <a:pathLst>
                <a:path w="2443714" h="1136135">
                  <a:moveTo>
                    <a:pt x="1281058" y="188582"/>
                  </a:moveTo>
                  <a:lnTo>
                    <a:pt x="1231795" y="180176"/>
                  </a:lnTo>
                  <a:lnTo>
                    <a:pt x="1181714" y="170623"/>
                  </a:lnTo>
                  <a:lnTo>
                    <a:pt x="1129830" y="161554"/>
                  </a:lnTo>
                  <a:lnTo>
                    <a:pt x="1077413" y="158347"/>
                  </a:lnTo>
                  <a:lnTo>
                    <a:pt x="1024837" y="157396"/>
                  </a:lnTo>
                  <a:lnTo>
                    <a:pt x="972214" y="157114"/>
                  </a:lnTo>
                  <a:lnTo>
                    <a:pt x="919576" y="158201"/>
                  </a:lnTo>
                  <a:lnTo>
                    <a:pt x="865766" y="165412"/>
                  </a:lnTo>
                  <a:lnTo>
                    <a:pt x="805889" y="174958"/>
                  </a:lnTo>
                  <a:lnTo>
                    <a:pt x="743693" y="186365"/>
                  </a:lnTo>
                  <a:lnTo>
                    <a:pt x="680811" y="205212"/>
                  </a:lnTo>
                  <a:lnTo>
                    <a:pt x="617726" y="231334"/>
                  </a:lnTo>
                  <a:lnTo>
                    <a:pt x="554581" y="255581"/>
                  </a:lnTo>
                  <a:lnTo>
                    <a:pt x="491417" y="284473"/>
                  </a:lnTo>
                  <a:lnTo>
                    <a:pt x="429418" y="316430"/>
                  </a:lnTo>
                  <a:lnTo>
                    <a:pt x="373483" y="355014"/>
                  </a:lnTo>
                  <a:lnTo>
                    <a:pt x="319865" y="394913"/>
                  </a:lnTo>
                  <a:lnTo>
                    <a:pt x="268103" y="430651"/>
                  </a:lnTo>
                  <a:lnTo>
                    <a:pt x="208099" y="484056"/>
                  </a:lnTo>
                  <a:lnTo>
                    <a:pt x="151186" y="539665"/>
                  </a:lnTo>
                  <a:lnTo>
                    <a:pt x="103290" y="594540"/>
                  </a:lnTo>
                  <a:lnTo>
                    <a:pt x="55000" y="656812"/>
                  </a:lnTo>
                  <a:lnTo>
                    <a:pt x="26274" y="711787"/>
                  </a:lnTo>
                  <a:lnTo>
                    <a:pt x="8122" y="764587"/>
                  </a:lnTo>
                  <a:lnTo>
                    <a:pt x="0" y="801447"/>
                  </a:lnTo>
                  <a:lnTo>
                    <a:pt x="714" y="848243"/>
                  </a:lnTo>
                  <a:lnTo>
                    <a:pt x="11435" y="910171"/>
                  </a:lnTo>
                  <a:lnTo>
                    <a:pt x="33224" y="955029"/>
                  </a:lnTo>
                  <a:lnTo>
                    <a:pt x="54361" y="980056"/>
                  </a:lnTo>
                  <a:lnTo>
                    <a:pt x="112846" y="1029762"/>
                  </a:lnTo>
                  <a:lnTo>
                    <a:pt x="170685" y="1059948"/>
                  </a:lnTo>
                  <a:lnTo>
                    <a:pt x="226291" y="1079977"/>
                  </a:lnTo>
                  <a:lnTo>
                    <a:pt x="289267" y="1102132"/>
                  </a:lnTo>
                  <a:lnTo>
                    <a:pt x="352703" y="1118119"/>
                  </a:lnTo>
                  <a:lnTo>
                    <a:pt x="404175" y="1123396"/>
                  </a:lnTo>
                  <a:lnTo>
                    <a:pt x="456471" y="1130549"/>
                  </a:lnTo>
                  <a:lnTo>
                    <a:pt x="514600" y="1134488"/>
                  </a:lnTo>
                  <a:lnTo>
                    <a:pt x="570688" y="1135655"/>
                  </a:lnTo>
                  <a:lnTo>
                    <a:pt x="624351" y="1136001"/>
                  </a:lnTo>
                  <a:lnTo>
                    <a:pt x="682885" y="1136104"/>
                  </a:lnTo>
                  <a:lnTo>
                    <a:pt x="744683" y="1136134"/>
                  </a:lnTo>
                  <a:lnTo>
                    <a:pt x="807447" y="1130553"/>
                  </a:lnTo>
                  <a:lnTo>
                    <a:pt x="852585" y="1127812"/>
                  </a:lnTo>
                  <a:lnTo>
                    <a:pt x="898773" y="1125423"/>
                  </a:lnTo>
                  <a:lnTo>
                    <a:pt x="942698" y="1120462"/>
                  </a:lnTo>
                  <a:lnTo>
                    <a:pt x="988736" y="1114358"/>
                  </a:lnTo>
                  <a:lnTo>
                    <a:pt x="1036493" y="1107745"/>
                  </a:lnTo>
                  <a:lnTo>
                    <a:pt x="1085015" y="1100907"/>
                  </a:lnTo>
                  <a:lnTo>
                    <a:pt x="1133876" y="1097088"/>
                  </a:lnTo>
                  <a:lnTo>
                    <a:pt x="1181719" y="1094220"/>
                  </a:lnTo>
                  <a:lnTo>
                    <a:pt x="1226378" y="1089047"/>
                  </a:lnTo>
                  <a:lnTo>
                    <a:pt x="1275863" y="1082848"/>
                  </a:lnTo>
                  <a:lnTo>
                    <a:pt x="1326712" y="1076194"/>
                  </a:lnTo>
                  <a:lnTo>
                    <a:pt x="1372709" y="1069337"/>
                  </a:lnTo>
                  <a:lnTo>
                    <a:pt x="1419668" y="1059270"/>
                  </a:lnTo>
                  <a:lnTo>
                    <a:pt x="1467835" y="1048167"/>
                  </a:lnTo>
                  <a:lnTo>
                    <a:pt x="1516538" y="1039333"/>
                  </a:lnTo>
                  <a:lnTo>
                    <a:pt x="1565480" y="1031507"/>
                  </a:lnTo>
                  <a:lnTo>
                    <a:pt x="1614528" y="1022960"/>
                  </a:lnTo>
                  <a:lnTo>
                    <a:pt x="1663623" y="1011362"/>
                  </a:lnTo>
                  <a:lnTo>
                    <a:pt x="1712739" y="998408"/>
                  </a:lnTo>
                  <a:lnTo>
                    <a:pt x="1760695" y="984852"/>
                  </a:lnTo>
                  <a:lnTo>
                    <a:pt x="1805405" y="971029"/>
                  </a:lnTo>
                  <a:lnTo>
                    <a:pt x="1851792" y="957086"/>
                  </a:lnTo>
                  <a:lnTo>
                    <a:pt x="1898535" y="943090"/>
                  </a:lnTo>
                  <a:lnTo>
                    <a:pt x="1942707" y="929071"/>
                  </a:lnTo>
                  <a:lnTo>
                    <a:pt x="1985735" y="911922"/>
                  </a:lnTo>
                  <a:lnTo>
                    <a:pt x="2046302" y="885656"/>
                  </a:lnTo>
                  <a:lnTo>
                    <a:pt x="2104411" y="859936"/>
                  </a:lnTo>
                  <a:lnTo>
                    <a:pt x="2159843" y="830088"/>
                  </a:lnTo>
                  <a:lnTo>
                    <a:pt x="2209023" y="795898"/>
                  </a:lnTo>
                  <a:lnTo>
                    <a:pt x="2272454" y="742424"/>
                  </a:lnTo>
                  <a:lnTo>
                    <a:pt x="2332747" y="681139"/>
                  </a:lnTo>
                  <a:lnTo>
                    <a:pt x="2385227" y="620166"/>
                  </a:lnTo>
                  <a:lnTo>
                    <a:pt x="2414061" y="566898"/>
                  </a:lnTo>
                  <a:lnTo>
                    <a:pt x="2431369" y="511316"/>
                  </a:lnTo>
                  <a:lnTo>
                    <a:pt x="2443713" y="451767"/>
                  </a:lnTo>
                  <a:lnTo>
                    <a:pt x="2439882" y="391475"/>
                  </a:lnTo>
                  <a:lnTo>
                    <a:pt x="2430168" y="342415"/>
                  </a:lnTo>
                  <a:lnTo>
                    <a:pt x="2406518" y="287035"/>
                  </a:lnTo>
                  <a:lnTo>
                    <a:pt x="2363963" y="231183"/>
                  </a:lnTo>
                  <a:lnTo>
                    <a:pt x="2312649" y="178117"/>
                  </a:lnTo>
                  <a:lnTo>
                    <a:pt x="2261122" y="137121"/>
                  </a:lnTo>
                  <a:lnTo>
                    <a:pt x="2212775" y="112763"/>
                  </a:lnTo>
                  <a:lnTo>
                    <a:pt x="2160236" y="90728"/>
                  </a:lnTo>
                  <a:lnTo>
                    <a:pt x="2100735" y="69381"/>
                  </a:lnTo>
                  <a:lnTo>
                    <a:pt x="2037482" y="49408"/>
                  </a:lnTo>
                  <a:lnTo>
                    <a:pt x="1991203" y="39769"/>
                  </a:lnTo>
                  <a:lnTo>
                    <a:pt x="1946458" y="31586"/>
                  </a:lnTo>
                  <a:lnTo>
                    <a:pt x="1900834" y="24049"/>
                  </a:lnTo>
                  <a:lnTo>
                    <a:pt x="1849362" y="16800"/>
                  </a:lnTo>
                  <a:lnTo>
                    <a:pt x="1798410" y="9679"/>
                  </a:lnTo>
                  <a:lnTo>
                    <a:pt x="1747298" y="3784"/>
                  </a:lnTo>
                  <a:lnTo>
                    <a:pt x="1693387" y="1165"/>
                  </a:lnTo>
                  <a:lnTo>
                    <a:pt x="1638230" y="0"/>
                  </a:lnTo>
                  <a:lnTo>
                    <a:pt x="1581350" y="653"/>
                  </a:lnTo>
                  <a:lnTo>
                    <a:pt x="1520975" y="4842"/>
                  </a:lnTo>
                  <a:lnTo>
                    <a:pt x="1459047" y="10603"/>
                  </a:lnTo>
                  <a:lnTo>
                    <a:pt x="1427794" y="13777"/>
                  </a:lnTo>
                  <a:lnTo>
                    <a:pt x="1395259" y="18233"/>
                  </a:lnTo>
                  <a:lnTo>
                    <a:pt x="1361871" y="23544"/>
                  </a:lnTo>
                  <a:lnTo>
                    <a:pt x="1327914" y="29423"/>
                  </a:lnTo>
                  <a:lnTo>
                    <a:pt x="1293578" y="35683"/>
                  </a:lnTo>
                  <a:lnTo>
                    <a:pt x="1258989" y="42195"/>
                  </a:lnTo>
                  <a:lnTo>
                    <a:pt x="1224231" y="48877"/>
                  </a:lnTo>
                  <a:lnTo>
                    <a:pt x="1189361" y="55671"/>
                  </a:lnTo>
                  <a:lnTo>
                    <a:pt x="1154416" y="62540"/>
                  </a:lnTo>
                  <a:lnTo>
                    <a:pt x="1119421" y="69459"/>
                  </a:lnTo>
                  <a:lnTo>
                    <a:pt x="1086732" y="77581"/>
                  </a:lnTo>
                  <a:lnTo>
                    <a:pt x="1025455" y="95964"/>
                  </a:lnTo>
                  <a:lnTo>
                    <a:pt x="976384" y="109594"/>
                  </a:lnTo>
                  <a:lnTo>
                    <a:pt x="931470" y="120724"/>
                  </a:lnTo>
                  <a:lnTo>
                    <a:pt x="912560" y="1254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2013-11-01T18:44:02Z</dcterms:created>
  <dcterms:modified xsi:type="dcterms:W3CDTF">2013-11-01T18:44:28Z</dcterms:modified>
</cp:coreProperties>
</file>